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61" r:id="rId5"/>
    <p:sldId id="262" r:id="rId6"/>
    <p:sldId id="270" r:id="rId7"/>
    <p:sldId id="269" r:id="rId8"/>
    <p:sldId id="280" r:id="rId9"/>
    <p:sldId id="263" r:id="rId10"/>
    <p:sldId id="264" r:id="rId11"/>
    <p:sldId id="292" r:id="rId12"/>
    <p:sldId id="272" r:id="rId13"/>
    <p:sldId id="289" r:id="rId14"/>
    <p:sldId id="279" r:id="rId15"/>
    <p:sldId id="291" r:id="rId16"/>
    <p:sldId id="282" r:id="rId17"/>
    <p:sldId id="273" r:id="rId18"/>
    <p:sldId id="286" r:id="rId19"/>
    <p:sldId id="274" r:id="rId20"/>
    <p:sldId id="287" r:id="rId21"/>
    <p:sldId id="285" r:id="rId22"/>
    <p:sldId id="275" r:id="rId23"/>
    <p:sldId id="283" r:id="rId24"/>
    <p:sldId id="284" r:id="rId25"/>
    <p:sldId id="288" r:id="rId26"/>
    <p:sldId id="276" r:id="rId27"/>
    <p:sldId id="267" r:id="rId28"/>
    <p:sldId id="26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D919E-932B-05EC-1347-C7C30B77F2EE}" v="4" dt="2024-03-13T22:15:46.110"/>
    <p1510:client id="{28F7F9D7-23DA-1BC8-D7F5-C885BDBA8529}" v="2" dt="2024-03-13T22:13:13.289"/>
    <p1510:client id="{2C9DBA7D-FF9F-F34F-8326-FE6D35B919E5}" v="2" dt="2024-03-13T21:30:58.160"/>
    <p1510:client id="{453E3658-16E4-74DD-D72D-51158F8F6A17}" v="32" dt="2024-03-14T19:18:51.359"/>
    <p1510:client id="{48A0DDFE-9C73-C362-9942-AA9DF14D9291}" v="109" dt="2024-03-14T14:35:55.104"/>
    <p1510:client id="{7105889F-9D3E-677D-6733-C34A8A53C419}" v="8" dt="2024-03-14T15:24:07.190"/>
    <p1510:client id="{ADD26B76-8072-E3ED-A407-C6ED229AF4BB}" v="926" dt="2024-03-13T22:25:07.348"/>
    <p1510:client id="{C4020922-FAD4-4FFF-BA7F-C30D9D0AF817}" v="27" dt="2024-03-13T22:17:55.433"/>
    <p1510:client id="{C8B1572D-4170-49B1-9D74-F59102A9507A}" v="30" dt="2024-03-13T22:23:04.292"/>
    <p1510:client id="{F55BEEFE-569F-91A1-1C54-1076CEC4E9D7}" v="4" dt="2024-03-14T13:17:18.267"/>
    <p1510:client id="{FB5365D3-213F-407A-86C9-D8925F7AA380}" v="368" dt="2024-03-13T22:26:30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mes,Timothy" userId="S::tlw85@drexel.edu::4039af01-1072-4a90-86fb-5c90e94ea9af" providerId="AD" clId="Web-{091D919E-932B-05EC-1347-C7C30B77F2EE}"/>
    <pc:docChg chg="modSld">
      <pc:chgData name="Wilmes,Timothy" userId="S::tlw85@drexel.edu::4039af01-1072-4a90-86fb-5c90e94ea9af" providerId="AD" clId="Web-{091D919E-932B-05EC-1347-C7C30B77F2EE}" dt="2024-03-13T22:15:46.110" v="3"/>
      <pc:docMkLst>
        <pc:docMk/>
      </pc:docMkLst>
      <pc:sldChg chg="addSp delSp">
        <pc:chgData name="Wilmes,Timothy" userId="S::tlw85@drexel.edu::4039af01-1072-4a90-86fb-5c90e94ea9af" providerId="AD" clId="Web-{091D919E-932B-05EC-1347-C7C30B77F2EE}" dt="2024-03-13T22:15:46.110" v="3"/>
        <pc:sldMkLst>
          <pc:docMk/>
          <pc:sldMk cId="1195315553" sldId="276"/>
        </pc:sldMkLst>
        <pc:graphicFrameChg chg="add del">
          <ac:chgData name="Wilmes,Timothy" userId="S::tlw85@drexel.edu::4039af01-1072-4a90-86fb-5c90e94ea9af" providerId="AD" clId="Web-{091D919E-932B-05EC-1347-C7C30B77F2EE}" dt="2024-03-13T22:15:46.110" v="3"/>
          <ac:graphicFrameMkLst>
            <pc:docMk/>
            <pc:sldMk cId="1195315553" sldId="276"/>
            <ac:graphicFrameMk id="5" creationId="{90979527-481E-F377-F83E-D121861A57AC}"/>
          </ac:graphicFrameMkLst>
        </pc:graphicFrameChg>
      </pc:sldChg>
      <pc:sldChg chg="addSp delSp">
        <pc:chgData name="Wilmes,Timothy" userId="S::tlw85@drexel.edu::4039af01-1072-4a90-86fb-5c90e94ea9af" providerId="AD" clId="Web-{091D919E-932B-05EC-1347-C7C30B77F2EE}" dt="2024-03-13T22:15:22.187" v="1"/>
        <pc:sldMkLst>
          <pc:docMk/>
          <pc:sldMk cId="750784569" sldId="288"/>
        </pc:sldMkLst>
        <pc:graphicFrameChg chg="add del">
          <ac:chgData name="Wilmes,Timothy" userId="S::tlw85@drexel.edu::4039af01-1072-4a90-86fb-5c90e94ea9af" providerId="AD" clId="Web-{091D919E-932B-05EC-1347-C7C30B77F2EE}" dt="2024-03-13T22:15:22.187" v="1"/>
          <ac:graphicFrameMkLst>
            <pc:docMk/>
            <pc:sldMk cId="750784569" sldId="288"/>
            <ac:graphicFrameMk id="6" creationId="{90979527-481E-F377-F83E-D121861A57AC}"/>
          </ac:graphicFrameMkLst>
        </pc:graphicFrameChg>
      </pc:sldChg>
    </pc:docChg>
  </pc:docChgLst>
  <pc:docChgLst>
    <pc:chgData name="Freytiz,Sierra" userId="S::sgf43@drexel.edu::45a36f0a-eec5-4252-a9a8-163dfc8ee43e" providerId="AD" clId="Web-{FB234EB1-2954-D917-F409-55828D1BB90B}"/>
    <pc:docChg chg="addSld modSld sldOrd">
      <pc:chgData name="Freytiz,Sierra" userId="S::sgf43@drexel.edu::45a36f0a-eec5-4252-a9a8-163dfc8ee43e" providerId="AD" clId="Web-{FB234EB1-2954-D917-F409-55828D1BB90B}" dt="2024-03-04T21:23:32.740" v="138" actId="20577"/>
      <pc:docMkLst>
        <pc:docMk/>
      </pc:docMkLst>
      <pc:sldChg chg="modSp">
        <pc:chgData name="Freytiz,Sierra" userId="S::sgf43@drexel.edu::45a36f0a-eec5-4252-a9a8-163dfc8ee43e" providerId="AD" clId="Web-{FB234EB1-2954-D917-F409-55828D1BB90B}" dt="2024-03-04T21:13:18.313" v="40" actId="20577"/>
        <pc:sldMkLst>
          <pc:docMk/>
          <pc:sldMk cId="449280179" sldId="264"/>
        </pc:sldMkLst>
        <pc:spChg chg="mod">
          <ac:chgData name="Freytiz,Sierra" userId="S::sgf43@drexel.edu::45a36f0a-eec5-4252-a9a8-163dfc8ee43e" providerId="AD" clId="Web-{FB234EB1-2954-D917-F409-55828D1BB90B}" dt="2024-03-04T21:13:18.313" v="40" actId="20577"/>
          <ac:spMkLst>
            <pc:docMk/>
            <pc:sldMk cId="449280179" sldId="264"/>
            <ac:spMk id="2" creationId="{EBB1D4F4-E717-C33B-C1DB-0E9BA36161E5}"/>
          </ac:spMkLst>
        </pc:spChg>
      </pc:sldChg>
      <pc:sldChg chg="modSp">
        <pc:chgData name="Freytiz,Sierra" userId="S::sgf43@drexel.edu::45a36f0a-eec5-4252-a9a8-163dfc8ee43e" providerId="AD" clId="Web-{FB234EB1-2954-D917-F409-55828D1BB90B}" dt="2024-03-04T21:19:20.153" v="72" actId="20577"/>
        <pc:sldMkLst>
          <pc:docMk/>
          <pc:sldMk cId="958270625" sldId="265"/>
        </pc:sldMkLst>
        <pc:spChg chg="mod">
          <ac:chgData name="Freytiz,Sierra" userId="S::sgf43@drexel.edu::45a36f0a-eec5-4252-a9a8-163dfc8ee43e" providerId="AD" clId="Web-{FB234EB1-2954-D917-F409-55828D1BB90B}" dt="2024-03-04T21:19:20.153" v="72" actId="20577"/>
          <ac:spMkLst>
            <pc:docMk/>
            <pc:sldMk cId="958270625" sldId="265"/>
            <ac:spMk id="3" creationId="{AE76C4AC-792E-6FDF-4E33-F785B886B5C9}"/>
          </ac:spMkLst>
        </pc:spChg>
      </pc:sldChg>
      <pc:sldChg chg="addSp delSp modSp add ord replId">
        <pc:chgData name="Freytiz,Sierra" userId="S::sgf43@drexel.edu::45a36f0a-eec5-4252-a9a8-163dfc8ee43e" providerId="AD" clId="Web-{FB234EB1-2954-D917-F409-55828D1BB90B}" dt="2024-03-04T21:08:04.319" v="30"/>
        <pc:sldMkLst>
          <pc:docMk/>
          <pc:sldMk cId="2790250486" sldId="269"/>
        </pc:sldMkLst>
        <pc:spChg chg="mod">
          <ac:chgData name="Freytiz,Sierra" userId="S::sgf43@drexel.edu::45a36f0a-eec5-4252-a9a8-163dfc8ee43e" providerId="AD" clId="Web-{FB234EB1-2954-D917-F409-55828D1BB90B}" dt="2024-03-04T21:05:12.454" v="3" actId="20577"/>
          <ac:spMkLst>
            <pc:docMk/>
            <pc:sldMk cId="2790250486" sldId="269"/>
            <ac:spMk id="2" creationId="{7F4EEE39-1640-4F65-BE60-D88AC86120AA}"/>
          </ac:spMkLst>
        </pc:spChg>
        <pc:spChg chg="del">
          <ac:chgData name="Freytiz,Sierra" userId="S::sgf43@drexel.edu::45a36f0a-eec5-4252-a9a8-163dfc8ee43e" providerId="AD" clId="Web-{FB234EB1-2954-D917-F409-55828D1BB90B}" dt="2024-03-04T21:05:03.844" v="1"/>
          <ac:spMkLst>
            <pc:docMk/>
            <pc:sldMk cId="2790250486" sldId="269"/>
            <ac:spMk id="3" creationId="{65BBC246-403A-339D-6FDF-E9384CBB5BA3}"/>
          </ac:spMkLst>
        </pc:spChg>
        <pc:picChg chg="add mod ord">
          <ac:chgData name="Freytiz,Sierra" userId="S::sgf43@drexel.edu::45a36f0a-eec5-4252-a9a8-163dfc8ee43e" providerId="AD" clId="Web-{FB234EB1-2954-D917-F409-55828D1BB90B}" dt="2024-03-04T21:05:44.939" v="7" actId="1076"/>
          <ac:picMkLst>
            <pc:docMk/>
            <pc:sldMk cId="2790250486" sldId="269"/>
            <ac:picMk id="5" creationId="{36923835-AE35-48AE-F566-98BAF0AEB433}"/>
          </ac:picMkLst>
        </pc:picChg>
      </pc:sldChg>
      <pc:sldChg chg="modSp">
        <pc:chgData name="Freytiz,Sierra" userId="S::sgf43@drexel.edu::45a36f0a-eec5-4252-a9a8-163dfc8ee43e" providerId="AD" clId="Web-{FB234EB1-2954-D917-F409-55828D1BB90B}" dt="2024-03-04T21:07:42.927" v="29" actId="20577"/>
        <pc:sldMkLst>
          <pc:docMk/>
          <pc:sldMk cId="783181902" sldId="270"/>
        </pc:sldMkLst>
        <pc:spChg chg="mod">
          <ac:chgData name="Freytiz,Sierra" userId="S::sgf43@drexel.edu::45a36f0a-eec5-4252-a9a8-163dfc8ee43e" providerId="AD" clId="Web-{FB234EB1-2954-D917-F409-55828D1BB90B}" dt="2024-03-04T21:07:42.927" v="29" actId="20577"/>
          <ac:spMkLst>
            <pc:docMk/>
            <pc:sldMk cId="783181902" sldId="270"/>
            <ac:spMk id="2" creationId="{AD6141AD-685E-BD59-8FEE-B8638DDC16AF}"/>
          </ac:spMkLst>
        </pc:spChg>
      </pc:sldChg>
      <pc:sldChg chg="add replId">
        <pc:chgData name="Freytiz,Sierra" userId="S::sgf43@drexel.edu::45a36f0a-eec5-4252-a9a8-163dfc8ee43e" providerId="AD" clId="Web-{FB234EB1-2954-D917-F409-55828D1BB90B}" dt="2024-03-04T21:13:08.407" v="31"/>
        <pc:sldMkLst>
          <pc:docMk/>
          <pc:sldMk cId="3600167101" sldId="272"/>
        </pc:sldMkLst>
      </pc:sldChg>
      <pc:sldChg chg="modSp add replId">
        <pc:chgData name="Freytiz,Sierra" userId="S::sgf43@drexel.edu::45a36f0a-eec5-4252-a9a8-163dfc8ee43e" providerId="AD" clId="Web-{FB234EB1-2954-D917-F409-55828D1BB90B}" dt="2024-03-04T21:21:10.735" v="124" actId="20577"/>
        <pc:sldMkLst>
          <pc:docMk/>
          <pc:sldMk cId="288753147" sldId="273"/>
        </pc:sldMkLst>
        <pc:spChg chg="mod">
          <ac:chgData name="Freytiz,Sierra" userId="S::sgf43@drexel.edu::45a36f0a-eec5-4252-a9a8-163dfc8ee43e" providerId="AD" clId="Web-{FB234EB1-2954-D917-F409-55828D1BB90B}" dt="2024-03-04T21:21:10.735" v="124" actId="20577"/>
          <ac:spMkLst>
            <pc:docMk/>
            <pc:sldMk cId="288753147" sldId="273"/>
            <ac:spMk id="3" creationId="{AE76C4AC-792E-6FDF-4E33-F785B886B5C9}"/>
          </ac:spMkLst>
        </pc:spChg>
      </pc:sldChg>
      <pc:sldChg chg="modSp add replId">
        <pc:chgData name="Freytiz,Sierra" userId="S::sgf43@drexel.edu::45a36f0a-eec5-4252-a9a8-163dfc8ee43e" providerId="AD" clId="Web-{FB234EB1-2954-D917-F409-55828D1BB90B}" dt="2024-03-04T21:22:47.676" v="131" actId="20577"/>
        <pc:sldMkLst>
          <pc:docMk/>
          <pc:sldMk cId="3397425314" sldId="274"/>
        </pc:sldMkLst>
        <pc:spChg chg="mod">
          <ac:chgData name="Freytiz,Sierra" userId="S::sgf43@drexel.edu::45a36f0a-eec5-4252-a9a8-163dfc8ee43e" providerId="AD" clId="Web-{FB234EB1-2954-D917-F409-55828D1BB90B}" dt="2024-03-04T21:22:47.676" v="131" actId="20577"/>
          <ac:spMkLst>
            <pc:docMk/>
            <pc:sldMk cId="3397425314" sldId="274"/>
            <ac:spMk id="3" creationId="{AE76C4AC-792E-6FDF-4E33-F785B886B5C9}"/>
          </ac:spMkLst>
        </pc:spChg>
      </pc:sldChg>
      <pc:sldChg chg="modSp add replId">
        <pc:chgData name="Freytiz,Sierra" userId="S::sgf43@drexel.edu::45a36f0a-eec5-4252-a9a8-163dfc8ee43e" providerId="AD" clId="Web-{FB234EB1-2954-D917-F409-55828D1BB90B}" dt="2024-03-04T21:23:32.740" v="138" actId="20577"/>
        <pc:sldMkLst>
          <pc:docMk/>
          <pc:sldMk cId="218639123" sldId="275"/>
        </pc:sldMkLst>
        <pc:spChg chg="mod">
          <ac:chgData name="Freytiz,Sierra" userId="S::sgf43@drexel.edu::45a36f0a-eec5-4252-a9a8-163dfc8ee43e" providerId="AD" clId="Web-{FB234EB1-2954-D917-F409-55828D1BB90B}" dt="2024-03-04T21:23:32.740" v="138" actId="20577"/>
          <ac:spMkLst>
            <pc:docMk/>
            <pc:sldMk cId="218639123" sldId="275"/>
            <ac:spMk id="3" creationId="{AE76C4AC-792E-6FDF-4E33-F785B886B5C9}"/>
          </ac:spMkLst>
        </pc:spChg>
      </pc:sldChg>
      <pc:sldChg chg="modSp add replId">
        <pc:chgData name="Freytiz,Sierra" userId="S::sgf43@drexel.edu::45a36f0a-eec5-4252-a9a8-163dfc8ee43e" providerId="AD" clId="Web-{FB234EB1-2954-D917-F409-55828D1BB90B}" dt="2024-03-04T21:17:34.369" v="61" actId="20577"/>
        <pc:sldMkLst>
          <pc:docMk/>
          <pc:sldMk cId="1195315553" sldId="276"/>
        </pc:sldMkLst>
        <pc:spChg chg="mod">
          <ac:chgData name="Freytiz,Sierra" userId="S::sgf43@drexel.edu::45a36f0a-eec5-4252-a9a8-163dfc8ee43e" providerId="AD" clId="Web-{FB234EB1-2954-D917-F409-55828D1BB90B}" dt="2024-03-04T21:17:34.369" v="61" actId="20577"/>
          <ac:spMkLst>
            <pc:docMk/>
            <pc:sldMk cId="1195315553" sldId="276"/>
            <ac:spMk id="3" creationId="{AE76C4AC-792E-6FDF-4E33-F785B886B5C9}"/>
          </ac:spMkLst>
        </pc:spChg>
      </pc:sldChg>
      <pc:sldChg chg="modSp add replId">
        <pc:chgData name="Freytiz,Sierra" userId="S::sgf43@drexel.edu::45a36f0a-eec5-4252-a9a8-163dfc8ee43e" providerId="AD" clId="Web-{FB234EB1-2954-D917-F409-55828D1BB90B}" dt="2024-03-04T21:17:58.479" v="65" actId="20577"/>
        <pc:sldMkLst>
          <pc:docMk/>
          <pc:sldMk cId="2704879864" sldId="277"/>
        </pc:sldMkLst>
        <pc:spChg chg="mod">
          <ac:chgData name="Freytiz,Sierra" userId="S::sgf43@drexel.edu::45a36f0a-eec5-4252-a9a8-163dfc8ee43e" providerId="AD" clId="Web-{FB234EB1-2954-D917-F409-55828D1BB90B}" dt="2024-03-04T21:17:58.479" v="65" actId="20577"/>
          <ac:spMkLst>
            <pc:docMk/>
            <pc:sldMk cId="2704879864" sldId="277"/>
            <ac:spMk id="3" creationId="{AE76C4AC-792E-6FDF-4E33-F785B886B5C9}"/>
          </ac:spMkLst>
        </pc:spChg>
      </pc:sldChg>
      <pc:sldChg chg="modSp add replId">
        <pc:chgData name="Freytiz,Sierra" userId="S::sgf43@drexel.edu::45a36f0a-eec5-4252-a9a8-163dfc8ee43e" providerId="AD" clId="Web-{FB234EB1-2954-D917-F409-55828D1BB90B}" dt="2024-03-04T21:18:10.479" v="67" actId="20577"/>
        <pc:sldMkLst>
          <pc:docMk/>
          <pc:sldMk cId="437476457" sldId="278"/>
        </pc:sldMkLst>
        <pc:spChg chg="mod">
          <ac:chgData name="Freytiz,Sierra" userId="S::sgf43@drexel.edu::45a36f0a-eec5-4252-a9a8-163dfc8ee43e" providerId="AD" clId="Web-{FB234EB1-2954-D917-F409-55828D1BB90B}" dt="2024-03-04T21:18:10.479" v="67" actId="20577"/>
          <ac:spMkLst>
            <pc:docMk/>
            <pc:sldMk cId="437476457" sldId="278"/>
            <ac:spMk id="3" creationId="{AE76C4AC-792E-6FDF-4E33-F785B886B5C9}"/>
          </ac:spMkLst>
        </pc:spChg>
      </pc:sldChg>
    </pc:docChg>
  </pc:docChgLst>
  <pc:docChgLst>
    <pc:chgData name="Brobbey,Benjamin" userId="S::bb943@drexel.edu::5a8206eb-f75d-45f4-9265-17fd8f632e31" providerId="AD" clId="Web-{76EEC6A6-67DD-8E7F-9CAA-C302E6218B16}"/>
    <pc:docChg chg="modSld sldOrd">
      <pc:chgData name="Brobbey,Benjamin" userId="S::bb943@drexel.edu::5a8206eb-f75d-45f4-9265-17fd8f632e31" providerId="AD" clId="Web-{76EEC6A6-67DD-8E7F-9CAA-C302E6218B16}" dt="2024-03-04T22:55:57.237" v="416" actId="20577"/>
      <pc:docMkLst>
        <pc:docMk/>
      </pc:docMkLst>
      <pc:sldChg chg="modSp">
        <pc:chgData name="Brobbey,Benjamin" userId="S::bb943@drexel.edu::5a8206eb-f75d-45f4-9265-17fd8f632e31" providerId="AD" clId="Web-{76EEC6A6-67DD-8E7F-9CAA-C302E6218B16}" dt="2024-03-04T21:05:00.236" v="15" actId="20577"/>
        <pc:sldMkLst>
          <pc:docMk/>
          <pc:sldMk cId="1094849372" sldId="262"/>
        </pc:sldMkLst>
        <pc:spChg chg="mod">
          <ac:chgData name="Brobbey,Benjamin" userId="S::bb943@drexel.edu::5a8206eb-f75d-45f4-9265-17fd8f632e31" providerId="AD" clId="Web-{76EEC6A6-67DD-8E7F-9CAA-C302E6218B16}" dt="2024-03-04T21:05:00.236" v="15" actId="20577"/>
          <ac:spMkLst>
            <pc:docMk/>
            <pc:sldMk cId="1094849372" sldId="262"/>
            <ac:spMk id="3" creationId="{78399AB7-9E36-4EAD-B44A-9E0CEA24AACE}"/>
          </ac:spMkLst>
        </pc:spChg>
      </pc:sldChg>
      <pc:sldChg chg="modSp">
        <pc:chgData name="Brobbey,Benjamin" userId="S::bb943@drexel.edu::5a8206eb-f75d-45f4-9265-17fd8f632e31" providerId="AD" clId="Web-{76EEC6A6-67DD-8E7F-9CAA-C302E6218B16}" dt="2024-03-04T21:08:19.821" v="47" actId="20577"/>
        <pc:sldMkLst>
          <pc:docMk/>
          <pc:sldMk cId="1519325215" sldId="263"/>
        </pc:sldMkLst>
        <pc:spChg chg="mod">
          <ac:chgData name="Brobbey,Benjamin" userId="S::bb943@drexel.edu::5a8206eb-f75d-45f4-9265-17fd8f632e31" providerId="AD" clId="Web-{76EEC6A6-67DD-8E7F-9CAA-C302E6218B16}" dt="2024-03-04T21:08:19.821" v="47" actId="20577"/>
          <ac:spMkLst>
            <pc:docMk/>
            <pc:sldMk cId="1519325215" sldId="263"/>
            <ac:spMk id="3" creationId="{65BBC246-403A-339D-6FDF-E9384CBB5BA3}"/>
          </ac:spMkLst>
        </pc:spChg>
      </pc:sldChg>
      <pc:sldChg chg="modSp">
        <pc:chgData name="Brobbey,Benjamin" userId="S::bb943@drexel.edu::5a8206eb-f75d-45f4-9265-17fd8f632e31" providerId="AD" clId="Web-{76EEC6A6-67DD-8E7F-9CAA-C302E6218B16}" dt="2024-03-04T22:55:57.237" v="416" actId="20577"/>
        <pc:sldMkLst>
          <pc:docMk/>
          <pc:sldMk cId="449280179" sldId="264"/>
        </pc:sldMkLst>
        <pc:spChg chg="mod">
          <ac:chgData name="Brobbey,Benjamin" userId="S::bb943@drexel.edu::5a8206eb-f75d-45f4-9265-17fd8f632e31" providerId="AD" clId="Web-{76EEC6A6-67DD-8E7F-9CAA-C302E6218B16}" dt="2024-03-04T22:55:57.237" v="416" actId="20577"/>
          <ac:spMkLst>
            <pc:docMk/>
            <pc:sldMk cId="449280179" sldId="264"/>
            <ac:spMk id="3" creationId="{48BB0963-A4D7-577E-BD7C-6592D0324DE1}"/>
          </ac:spMkLst>
        </pc:spChg>
      </pc:sldChg>
      <pc:sldChg chg="modSp ord">
        <pc:chgData name="Brobbey,Benjamin" userId="S::bb943@drexel.edu::5a8206eb-f75d-45f4-9265-17fd8f632e31" providerId="AD" clId="Web-{76EEC6A6-67DD-8E7F-9CAA-C302E6218B16}" dt="2024-03-04T22:30:59.965" v="271" actId="20577"/>
        <pc:sldMkLst>
          <pc:docMk/>
          <pc:sldMk cId="783181902" sldId="270"/>
        </pc:sldMkLst>
        <pc:spChg chg="mod">
          <ac:chgData name="Brobbey,Benjamin" userId="S::bb943@drexel.edu::5a8206eb-f75d-45f4-9265-17fd8f632e31" providerId="AD" clId="Web-{76EEC6A6-67DD-8E7F-9CAA-C302E6218B16}" dt="2024-03-04T22:30:59.965" v="271" actId="20577"/>
          <ac:spMkLst>
            <pc:docMk/>
            <pc:sldMk cId="783181902" sldId="270"/>
            <ac:spMk id="3" creationId="{F1096434-E420-E33D-F94D-B575D79FE552}"/>
          </ac:spMkLst>
        </pc:spChg>
      </pc:sldChg>
      <pc:sldChg chg="modSp">
        <pc:chgData name="Brobbey,Benjamin" userId="S::bb943@drexel.edu::5a8206eb-f75d-45f4-9265-17fd8f632e31" providerId="AD" clId="Web-{76EEC6A6-67DD-8E7F-9CAA-C302E6218B16}" dt="2024-03-04T21:31:02.072" v="118" actId="20577"/>
        <pc:sldMkLst>
          <pc:docMk/>
          <pc:sldMk cId="1024792799" sldId="271"/>
        </pc:sldMkLst>
        <pc:spChg chg="mod">
          <ac:chgData name="Brobbey,Benjamin" userId="S::bb943@drexel.edu::5a8206eb-f75d-45f4-9265-17fd8f632e31" providerId="AD" clId="Web-{76EEC6A6-67DD-8E7F-9CAA-C302E6218B16}" dt="2024-03-04T21:18:38.390" v="90" actId="20577"/>
          <ac:spMkLst>
            <pc:docMk/>
            <pc:sldMk cId="1024792799" sldId="271"/>
            <ac:spMk id="2" creationId="{5D15E467-C1FA-AF99-9053-F86F929DA32F}"/>
          </ac:spMkLst>
        </pc:spChg>
        <pc:spChg chg="mod">
          <ac:chgData name="Brobbey,Benjamin" userId="S::bb943@drexel.edu::5a8206eb-f75d-45f4-9265-17fd8f632e31" providerId="AD" clId="Web-{76EEC6A6-67DD-8E7F-9CAA-C302E6218B16}" dt="2024-03-04T21:31:02.072" v="118" actId="20577"/>
          <ac:spMkLst>
            <pc:docMk/>
            <pc:sldMk cId="1024792799" sldId="271"/>
            <ac:spMk id="3" creationId="{3FCAD831-F978-EB4A-1499-5F2DDAD3AE0E}"/>
          </ac:spMkLst>
        </pc:spChg>
      </pc:sldChg>
    </pc:docChg>
  </pc:docChgLst>
  <pc:docChgLst>
    <pc:chgData name="Wilmes,Timothy" userId="S::tlw85@drexel.edu::4039af01-1072-4a90-86fb-5c90e94ea9af" providerId="AD" clId="Web-{11B6EE65-807D-A5B2-9518-2B32F9EFEFFF}"/>
    <pc:docChg chg="modSld">
      <pc:chgData name="Wilmes,Timothy" userId="S::tlw85@drexel.edu::4039af01-1072-4a90-86fb-5c90e94ea9af" providerId="AD" clId="Web-{11B6EE65-807D-A5B2-9518-2B32F9EFEFFF}" dt="2024-02-26T21:38:42.875" v="4" actId="1076"/>
      <pc:docMkLst>
        <pc:docMk/>
      </pc:docMkLst>
      <pc:sldChg chg="modSp">
        <pc:chgData name="Wilmes,Timothy" userId="S::tlw85@drexel.edu::4039af01-1072-4a90-86fb-5c90e94ea9af" providerId="AD" clId="Web-{11B6EE65-807D-A5B2-9518-2B32F9EFEFFF}" dt="2024-02-26T21:38:42.875" v="4" actId="1076"/>
        <pc:sldMkLst>
          <pc:docMk/>
          <pc:sldMk cId="1337192207" sldId="261"/>
        </pc:sldMkLst>
        <pc:spChg chg="mod">
          <ac:chgData name="Wilmes,Timothy" userId="S::tlw85@drexel.edu::4039af01-1072-4a90-86fb-5c90e94ea9af" providerId="AD" clId="Web-{11B6EE65-807D-A5B2-9518-2B32F9EFEFFF}" dt="2024-02-26T21:38:36.640" v="2" actId="20577"/>
          <ac:spMkLst>
            <pc:docMk/>
            <pc:sldMk cId="1337192207" sldId="261"/>
            <ac:spMk id="2" creationId="{ED476017-D224-40AE-B921-67525450151A}"/>
          </ac:spMkLst>
        </pc:spChg>
        <pc:picChg chg="mod">
          <ac:chgData name="Wilmes,Timothy" userId="S::tlw85@drexel.edu::4039af01-1072-4a90-86fb-5c90e94ea9af" providerId="AD" clId="Web-{11B6EE65-807D-A5B2-9518-2B32F9EFEFFF}" dt="2024-02-26T21:38:42.875" v="4" actId="1076"/>
          <ac:picMkLst>
            <pc:docMk/>
            <pc:sldMk cId="1337192207" sldId="261"/>
            <ac:picMk id="5" creationId="{525AE681-57C0-4C44-9E88-A16CDA016EB3}"/>
          </ac:picMkLst>
        </pc:picChg>
      </pc:sldChg>
    </pc:docChg>
  </pc:docChgLst>
  <pc:docChgLst>
    <pc:chgData name="Witmer,Maitland" userId="S::maw492@drexel.edu::14d54004-7cef-4a50-9786-df6f6c375e45" providerId="AD" clId="Web-{ADD26B76-8072-E3ED-A407-C6ED229AF4BB}"/>
    <pc:docChg chg="addSld delSld modSld">
      <pc:chgData name="Witmer,Maitland" userId="S::maw492@drexel.edu::14d54004-7cef-4a50-9786-df6f6c375e45" providerId="AD" clId="Web-{ADD26B76-8072-E3ED-A407-C6ED229AF4BB}" dt="2024-03-13T22:25:07.348" v="945"/>
      <pc:docMkLst>
        <pc:docMk/>
      </pc:docMkLst>
      <pc:sldChg chg="modNotes">
        <pc:chgData name="Witmer,Maitland" userId="S::maw492@drexel.edu::14d54004-7cef-4a50-9786-df6f6c375e45" providerId="AD" clId="Web-{ADD26B76-8072-E3ED-A407-C6ED229AF4BB}" dt="2024-03-13T22:20:59.916" v="790"/>
        <pc:sldMkLst>
          <pc:docMk/>
          <pc:sldMk cId="1337192207" sldId="261"/>
        </pc:sldMkLst>
      </pc:sldChg>
      <pc:sldChg chg="modNotes">
        <pc:chgData name="Witmer,Maitland" userId="S::maw492@drexel.edu::14d54004-7cef-4a50-9786-df6f6c375e45" providerId="AD" clId="Web-{ADD26B76-8072-E3ED-A407-C6ED229AF4BB}" dt="2024-03-13T22:21:09.104" v="797"/>
        <pc:sldMkLst>
          <pc:docMk/>
          <pc:sldMk cId="1094849372" sldId="262"/>
        </pc:sldMkLst>
      </pc:sldChg>
      <pc:sldChg chg="modNotes">
        <pc:chgData name="Witmer,Maitland" userId="S::maw492@drexel.edu::14d54004-7cef-4a50-9786-df6f6c375e45" providerId="AD" clId="Web-{ADD26B76-8072-E3ED-A407-C6ED229AF4BB}" dt="2024-03-13T22:21:35.886" v="829"/>
        <pc:sldMkLst>
          <pc:docMk/>
          <pc:sldMk cId="1519325215" sldId="263"/>
        </pc:sldMkLst>
      </pc:sldChg>
      <pc:sldChg chg="modNotes">
        <pc:chgData name="Witmer,Maitland" userId="S::maw492@drexel.edu::14d54004-7cef-4a50-9786-df6f6c375e45" providerId="AD" clId="Web-{ADD26B76-8072-E3ED-A407-C6ED229AF4BB}" dt="2024-03-13T22:21:40.996" v="835"/>
        <pc:sldMkLst>
          <pc:docMk/>
          <pc:sldMk cId="449280179" sldId="264"/>
        </pc:sldMkLst>
      </pc:sldChg>
      <pc:sldChg chg="modSp del modNotes">
        <pc:chgData name="Witmer,Maitland" userId="S::maw492@drexel.edu::14d54004-7cef-4a50-9786-df6f6c375e45" providerId="AD" clId="Web-{ADD26B76-8072-E3ED-A407-C6ED229AF4BB}" dt="2024-03-13T22:25:07.348" v="945"/>
        <pc:sldMkLst>
          <pc:docMk/>
          <pc:sldMk cId="958270625" sldId="265"/>
        </pc:sldMkLst>
        <pc:spChg chg="mod">
          <ac:chgData name="Witmer,Maitland" userId="S::maw492@drexel.edu::14d54004-7cef-4a50-9786-df6f6c375e45" providerId="AD" clId="Web-{ADD26B76-8072-E3ED-A407-C6ED229AF4BB}" dt="2024-03-13T21:43:57.250" v="519" actId="20577"/>
          <ac:spMkLst>
            <pc:docMk/>
            <pc:sldMk cId="958270625" sldId="265"/>
            <ac:spMk id="3" creationId="{AE76C4AC-792E-6FDF-4E33-F785B886B5C9}"/>
          </ac:spMkLst>
        </pc:spChg>
      </pc:sldChg>
      <pc:sldChg chg="modNotes">
        <pc:chgData name="Witmer,Maitland" userId="S::maw492@drexel.edu::14d54004-7cef-4a50-9786-df6f6c375e45" providerId="AD" clId="Web-{ADD26B76-8072-E3ED-A407-C6ED229AF4BB}" dt="2024-03-13T22:21:26.980" v="816"/>
        <pc:sldMkLst>
          <pc:docMk/>
          <pc:sldMk cId="2790250486" sldId="269"/>
        </pc:sldMkLst>
      </pc:sldChg>
      <pc:sldChg chg="modNotes">
        <pc:chgData name="Witmer,Maitland" userId="S::maw492@drexel.edu::14d54004-7cef-4a50-9786-df6f6c375e45" providerId="AD" clId="Web-{ADD26B76-8072-E3ED-A407-C6ED229AF4BB}" dt="2024-03-13T22:21:23.059" v="812"/>
        <pc:sldMkLst>
          <pc:docMk/>
          <pc:sldMk cId="783181902" sldId="270"/>
        </pc:sldMkLst>
      </pc:sldChg>
      <pc:sldChg chg="modNotes">
        <pc:chgData name="Witmer,Maitland" userId="S::maw492@drexel.edu::14d54004-7cef-4a50-9786-df6f6c375e45" providerId="AD" clId="Web-{ADD26B76-8072-E3ED-A407-C6ED229AF4BB}" dt="2024-03-13T22:21:43.621" v="839"/>
        <pc:sldMkLst>
          <pc:docMk/>
          <pc:sldMk cId="3600167101" sldId="272"/>
        </pc:sldMkLst>
      </pc:sldChg>
      <pc:sldChg chg="addSp delSp modSp modNotes">
        <pc:chgData name="Witmer,Maitland" userId="S::maw492@drexel.edu::14d54004-7cef-4a50-9786-df6f6c375e45" providerId="AD" clId="Web-{ADD26B76-8072-E3ED-A407-C6ED229AF4BB}" dt="2024-03-13T22:23:58.486" v="875"/>
        <pc:sldMkLst>
          <pc:docMk/>
          <pc:sldMk cId="288753147" sldId="273"/>
        </pc:sldMkLst>
        <pc:spChg chg="mod">
          <ac:chgData name="Witmer,Maitland" userId="S::maw492@drexel.edu::14d54004-7cef-4a50-9786-df6f6c375e45" providerId="AD" clId="Web-{ADD26B76-8072-E3ED-A407-C6ED229AF4BB}" dt="2024-03-13T21:15:05.885" v="150" actId="20577"/>
          <ac:spMkLst>
            <pc:docMk/>
            <pc:sldMk cId="288753147" sldId="273"/>
            <ac:spMk id="3" creationId="{AE76C4AC-792E-6FDF-4E33-F785B886B5C9}"/>
          </ac:spMkLst>
        </pc:spChg>
        <pc:spChg chg="add mod">
          <ac:chgData name="Witmer,Maitland" userId="S::maw492@drexel.edu::14d54004-7cef-4a50-9786-df6f6c375e45" providerId="AD" clId="Web-{ADD26B76-8072-E3ED-A407-C6ED229AF4BB}" dt="2024-03-13T22:02:39.732" v="665" actId="1076"/>
          <ac:spMkLst>
            <pc:docMk/>
            <pc:sldMk cId="288753147" sldId="273"/>
            <ac:spMk id="14" creationId="{8E186B38-72E3-B402-9532-E769B6BD086C}"/>
          </ac:spMkLst>
        </pc:spChg>
        <pc:spChg chg="add mod">
          <ac:chgData name="Witmer,Maitland" userId="S::maw492@drexel.edu::14d54004-7cef-4a50-9786-df6f6c375e45" providerId="AD" clId="Web-{ADD26B76-8072-E3ED-A407-C6ED229AF4BB}" dt="2024-03-13T22:03:09.577" v="683" actId="1076"/>
          <ac:spMkLst>
            <pc:docMk/>
            <pc:sldMk cId="288753147" sldId="273"/>
            <ac:spMk id="15" creationId="{664BB5A7-75E9-EDFE-3E34-8E759C52BFA5}"/>
          </ac:spMkLst>
        </pc:spChg>
        <pc:spChg chg="add mod">
          <ac:chgData name="Witmer,Maitland" userId="S::maw492@drexel.edu::14d54004-7cef-4a50-9786-df6f6c375e45" providerId="AD" clId="Web-{ADD26B76-8072-E3ED-A407-C6ED229AF4BB}" dt="2024-03-13T22:05:15.238" v="689" actId="20577"/>
          <ac:spMkLst>
            <pc:docMk/>
            <pc:sldMk cId="288753147" sldId="273"/>
            <ac:spMk id="16" creationId="{91DC08DD-41FC-F6A6-E415-C6524EC60B1D}"/>
          </ac:spMkLst>
        </pc:spChg>
        <pc:spChg chg="add mod">
          <ac:chgData name="Witmer,Maitland" userId="S::maw492@drexel.edu::14d54004-7cef-4a50-9786-df6f6c375e45" providerId="AD" clId="Web-{ADD26B76-8072-E3ED-A407-C6ED229AF4BB}" dt="2024-03-13T22:06:27.788" v="717" actId="14100"/>
          <ac:spMkLst>
            <pc:docMk/>
            <pc:sldMk cId="288753147" sldId="273"/>
            <ac:spMk id="17" creationId="{C94356B7-7656-B636-BF52-BD2822F85187}"/>
          </ac:spMkLst>
        </pc:spChg>
        <pc:picChg chg="mod">
          <ac:chgData name="Witmer,Maitland" userId="S::maw492@drexel.edu::14d54004-7cef-4a50-9786-df6f6c375e45" providerId="AD" clId="Web-{ADD26B76-8072-E3ED-A407-C6ED229AF4BB}" dt="2024-03-13T22:06:12.334" v="715" actId="1076"/>
          <ac:picMkLst>
            <pc:docMk/>
            <pc:sldMk cId="288753147" sldId="273"/>
            <ac:picMk id="4" creationId="{9E0F8240-CB58-25C4-867F-14B92045E0BA}"/>
          </ac:picMkLst>
        </pc:picChg>
        <pc:picChg chg="add mod">
          <ac:chgData name="Witmer,Maitland" userId="S::maw492@drexel.edu::14d54004-7cef-4a50-9786-df6f6c375e45" providerId="AD" clId="Web-{ADD26B76-8072-E3ED-A407-C6ED229AF4BB}" dt="2024-03-13T21:58:56.192" v="591" actId="1076"/>
          <ac:picMkLst>
            <pc:docMk/>
            <pc:sldMk cId="288753147" sldId="273"/>
            <ac:picMk id="5" creationId="{04FBD0F2-7662-1C81-3547-49B040C31FA8}"/>
          </ac:picMkLst>
        </pc:picChg>
        <pc:picChg chg="add del mod">
          <ac:chgData name="Witmer,Maitland" userId="S::maw492@drexel.edu::14d54004-7cef-4a50-9786-df6f6c375e45" providerId="AD" clId="Web-{ADD26B76-8072-E3ED-A407-C6ED229AF4BB}" dt="2024-03-13T21:53:41.945" v="529"/>
          <ac:picMkLst>
            <pc:docMk/>
            <pc:sldMk cId="288753147" sldId="273"/>
            <ac:picMk id="6" creationId="{CC8D3CA8-5C57-7D1E-5DD9-D1295B5E6AA3}"/>
          </ac:picMkLst>
        </pc:picChg>
        <pc:picChg chg="add mod modCrop">
          <ac:chgData name="Witmer,Maitland" userId="S::maw492@drexel.edu::14d54004-7cef-4a50-9786-df6f6c375e45" providerId="AD" clId="Web-{ADD26B76-8072-E3ED-A407-C6ED229AF4BB}" dt="2024-03-13T22:00:29.493" v="605" actId="1076"/>
          <ac:picMkLst>
            <pc:docMk/>
            <pc:sldMk cId="288753147" sldId="273"/>
            <ac:picMk id="7" creationId="{3F0BD546-4A6D-5A31-D0B6-BD4C992D6E86}"/>
          </ac:picMkLst>
        </pc:picChg>
        <pc:picChg chg="add del mod">
          <ac:chgData name="Witmer,Maitland" userId="S::maw492@drexel.edu::14d54004-7cef-4a50-9786-df6f6c375e45" providerId="AD" clId="Web-{ADD26B76-8072-E3ED-A407-C6ED229AF4BB}" dt="2024-03-13T21:53:43.320" v="530"/>
          <ac:picMkLst>
            <pc:docMk/>
            <pc:sldMk cId="288753147" sldId="273"/>
            <ac:picMk id="8" creationId="{E549FF86-36D9-610A-FCA7-9234A7013AE1}"/>
          </ac:picMkLst>
        </pc:picChg>
        <pc:cxnChg chg="add del mod">
          <ac:chgData name="Witmer,Maitland" userId="S::maw492@drexel.edu::14d54004-7cef-4a50-9786-df6f6c375e45" providerId="AD" clId="Web-{ADD26B76-8072-E3ED-A407-C6ED229AF4BB}" dt="2024-03-13T22:00:20.820" v="603"/>
          <ac:cxnSpMkLst>
            <pc:docMk/>
            <pc:sldMk cId="288753147" sldId="273"/>
            <ac:cxnSpMk id="9" creationId="{2D7D5C6E-25AA-0182-2F9B-1E4AA643AD04}"/>
          </ac:cxnSpMkLst>
        </pc:cxnChg>
        <pc:cxnChg chg="add mod">
          <ac:chgData name="Witmer,Maitland" userId="S::maw492@drexel.edu::14d54004-7cef-4a50-9786-df6f6c375e45" providerId="AD" clId="Web-{ADD26B76-8072-E3ED-A407-C6ED229AF4BB}" dt="2024-03-13T22:01:05.557" v="613" actId="14100"/>
          <ac:cxnSpMkLst>
            <pc:docMk/>
            <pc:sldMk cId="288753147" sldId="273"/>
            <ac:cxnSpMk id="10" creationId="{EBBA02D8-8E0B-A2C5-CB51-54431C38EB0F}"/>
          </ac:cxnSpMkLst>
        </pc:cxnChg>
        <pc:cxnChg chg="add mod">
          <ac:chgData name="Witmer,Maitland" userId="S::maw492@drexel.edu::14d54004-7cef-4a50-9786-df6f6c375e45" providerId="AD" clId="Web-{ADD26B76-8072-E3ED-A407-C6ED229AF4BB}" dt="2024-03-13T22:01:17.651" v="616" actId="14100"/>
          <ac:cxnSpMkLst>
            <pc:docMk/>
            <pc:sldMk cId="288753147" sldId="273"/>
            <ac:cxnSpMk id="11" creationId="{1ACAB7EC-EEEA-FD8D-8464-3432539FF5FC}"/>
          </ac:cxnSpMkLst>
        </pc:cxnChg>
        <pc:cxnChg chg="add mod">
          <ac:chgData name="Witmer,Maitland" userId="S::maw492@drexel.edu::14d54004-7cef-4a50-9786-df6f6c375e45" providerId="AD" clId="Web-{ADD26B76-8072-E3ED-A407-C6ED229AF4BB}" dt="2024-03-13T22:01:33.386" v="619" actId="14100"/>
          <ac:cxnSpMkLst>
            <pc:docMk/>
            <pc:sldMk cId="288753147" sldId="273"/>
            <ac:cxnSpMk id="12" creationId="{D7424B6E-14D4-E3F1-63E5-AE0B98367A36}"/>
          </ac:cxnSpMkLst>
        </pc:cxnChg>
        <pc:cxnChg chg="add mod">
          <ac:chgData name="Witmer,Maitland" userId="S::maw492@drexel.edu::14d54004-7cef-4a50-9786-df6f6c375e45" providerId="AD" clId="Web-{ADD26B76-8072-E3ED-A407-C6ED229AF4BB}" dt="2024-03-13T22:01:50.355" v="624" actId="14100"/>
          <ac:cxnSpMkLst>
            <pc:docMk/>
            <pc:sldMk cId="288753147" sldId="273"/>
            <ac:cxnSpMk id="13" creationId="{2B200E3A-C27F-5B26-114C-3C70CF6E03BA}"/>
          </ac:cxnSpMkLst>
        </pc:cxnChg>
      </pc:sldChg>
      <pc:sldChg chg="addSp delSp modSp modNotes">
        <pc:chgData name="Witmer,Maitland" userId="S::maw492@drexel.edu::14d54004-7cef-4a50-9786-df6f6c375e45" providerId="AD" clId="Web-{ADD26B76-8072-E3ED-A407-C6ED229AF4BB}" dt="2024-03-13T22:24:11.705" v="900"/>
        <pc:sldMkLst>
          <pc:docMk/>
          <pc:sldMk cId="3397425314" sldId="274"/>
        </pc:sldMkLst>
        <pc:spChg chg="mod">
          <ac:chgData name="Witmer,Maitland" userId="S::maw492@drexel.edu::14d54004-7cef-4a50-9786-df6f6c375e45" providerId="AD" clId="Web-{ADD26B76-8072-E3ED-A407-C6ED229AF4BB}" dt="2024-03-13T21:17:27.078" v="205" actId="20577"/>
          <ac:spMkLst>
            <pc:docMk/>
            <pc:sldMk cId="3397425314" sldId="274"/>
            <ac:spMk id="3" creationId="{AE76C4AC-792E-6FDF-4E33-F785B886B5C9}"/>
          </ac:spMkLst>
        </pc:spChg>
        <pc:picChg chg="add mod">
          <ac:chgData name="Witmer,Maitland" userId="S::maw492@drexel.edu::14d54004-7cef-4a50-9786-df6f6c375e45" providerId="AD" clId="Web-{ADD26B76-8072-E3ED-A407-C6ED229AF4BB}" dt="2024-03-13T21:57:09.250" v="582" actId="1076"/>
          <ac:picMkLst>
            <pc:docMk/>
            <pc:sldMk cId="3397425314" sldId="274"/>
            <ac:picMk id="5" creationId="{F4129AC5-2CFB-96A9-608B-9F3CCDE5CBD6}"/>
          </ac:picMkLst>
        </pc:picChg>
        <pc:picChg chg="add del mod">
          <ac:chgData name="Witmer,Maitland" userId="S::maw492@drexel.edu::14d54004-7cef-4a50-9786-df6f6c375e45" providerId="AD" clId="Web-{ADD26B76-8072-E3ED-A407-C6ED229AF4BB}" dt="2024-03-13T21:56:02.357" v="573"/>
          <ac:picMkLst>
            <pc:docMk/>
            <pc:sldMk cId="3397425314" sldId="274"/>
            <ac:picMk id="6" creationId="{4E09F56D-C4E2-72AE-AC6B-922D5441216E}"/>
          </ac:picMkLst>
        </pc:picChg>
        <pc:picChg chg="add mod">
          <ac:chgData name="Witmer,Maitland" userId="S::maw492@drexel.edu::14d54004-7cef-4a50-9786-df6f6c375e45" providerId="AD" clId="Web-{ADD26B76-8072-E3ED-A407-C6ED229AF4BB}" dt="2024-03-13T21:57:17.547" v="584" actId="14100"/>
          <ac:picMkLst>
            <pc:docMk/>
            <pc:sldMk cId="3397425314" sldId="274"/>
            <ac:picMk id="7" creationId="{7C5F98A7-BC8D-2AFF-DA68-F5A93AAB1E8F}"/>
          </ac:picMkLst>
        </pc:picChg>
      </pc:sldChg>
      <pc:sldChg chg="modSp modNotes">
        <pc:chgData name="Witmer,Maitland" userId="S::maw492@drexel.edu::14d54004-7cef-4a50-9786-df6f6c375e45" providerId="AD" clId="Web-{ADD26B76-8072-E3ED-A407-C6ED229AF4BB}" dt="2024-03-13T22:24:36.925" v="924"/>
        <pc:sldMkLst>
          <pc:docMk/>
          <pc:sldMk cId="218639123" sldId="275"/>
        </pc:sldMkLst>
        <pc:spChg chg="mod">
          <ac:chgData name="Witmer,Maitland" userId="S::maw492@drexel.edu::14d54004-7cef-4a50-9786-df6f6c375e45" providerId="AD" clId="Web-{ADD26B76-8072-E3ED-A407-C6ED229AF4BB}" dt="2024-03-13T21:17:55.704" v="231" actId="20577"/>
          <ac:spMkLst>
            <pc:docMk/>
            <pc:sldMk cId="218639123" sldId="275"/>
            <ac:spMk id="3" creationId="{AE76C4AC-792E-6FDF-4E33-F785B886B5C9}"/>
          </ac:spMkLst>
        </pc:spChg>
      </pc:sldChg>
      <pc:sldChg chg="modNotes">
        <pc:chgData name="Witmer,Maitland" userId="S::maw492@drexel.edu::14d54004-7cef-4a50-9786-df6f6c375e45" providerId="AD" clId="Web-{ADD26B76-8072-E3ED-A407-C6ED229AF4BB}" dt="2024-03-13T22:25:04.895" v="944"/>
        <pc:sldMkLst>
          <pc:docMk/>
          <pc:sldMk cId="1195315553" sldId="276"/>
        </pc:sldMkLst>
      </pc:sldChg>
      <pc:sldChg chg="mod modShow">
        <pc:chgData name="Witmer,Maitland" userId="S::maw492@drexel.edu::14d54004-7cef-4a50-9786-df6f6c375e45" providerId="AD" clId="Web-{ADD26B76-8072-E3ED-A407-C6ED229AF4BB}" dt="2024-03-13T21:18:21.267" v="232"/>
        <pc:sldMkLst>
          <pc:docMk/>
          <pc:sldMk cId="2704879864" sldId="277"/>
        </pc:sldMkLst>
      </pc:sldChg>
      <pc:sldChg chg="mod modShow">
        <pc:chgData name="Witmer,Maitland" userId="S::maw492@drexel.edu::14d54004-7cef-4a50-9786-df6f6c375e45" providerId="AD" clId="Web-{ADD26B76-8072-E3ED-A407-C6ED229AF4BB}" dt="2024-03-13T21:18:29.690" v="233"/>
        <pc:sldMkLst>
          <pc:docMk/>
          <pc:sldMk cId="437476457" sldId="278"/>
        </pc:sldMkLst>
      </pc:sldChg>
      <pc:sldChg chg="modSp modNotes">
        <pc:chgData name="Witmer,Maitland" userId="S::maw492@drexel.edu::14d54004-7cef-4a50-9786-df6f6c375e45" providerId="AD" clId="Web-{ADD26B76-8072-E3ED-A407-C6ED229AF4BB}" dt="2024-03-13T22:22:45.920" v="855"/>
        <pc:sldMkLst>
          <pc:docMk/>
          <pc:sldMk cId="1752520789" sldId="279"/>
        </pc:sldMkLst>
        <pc:spChg chg="mod">
          <ac:chgData name="Witmer,Maitland" userId="S::maw492@drexel.edu::14d54004-7cef-4a50-9786-df6f6c375e45" providerId="AD" clId="Web-{ADD26B76-8072-E3ED-A407-C6ED229AF4BB}" dt="2024-03-13T21:10:23.170" v="46" actId="20577"/>
          <ac:spMkLst>
            <pc:docMk/>
            <pc:sldMk cId="1752520789" sldId="279"/>
            <ac:spMk id="3" creationId="{AE76C4AC-792E-6FDF-4E33-F785B886B5C9}"/>
          </ac:spMkLst>
        </pc:spChg>
      </pc:sldChg>
      <pc:sldChg chg="modNotes">
        <pc:chgData name="Witmer,Maitland" userId="S::maw492@drexel.edu::14d54004-7cef-4a50-9786-df6f6c375e45" providerId="AD" clId="Web-{ADD26B76-8072-E3ED-A407-C6ED229AF4BB}" dt="2024-03-13T22:21:32.558" v="823"/>
        <pc:sldMkLst>
          <pc:docMk/>
          <pc:sldMk cId="1418862083" sldId="280"/>
        </pc:sldMkLst>
      </pc:sldChg>
      <pc:sldChg chg="delSp modSp add del replId">
        <pc:chgData name="Witmer,Maitland" userId="S::maw492@drexel.edu::14d54004-7cef-4a50-9786-df6f6c375e45" providerId="AD" clId="Web-{ADD26B76-8072-E3ED-A407-C6ED229AF4BB}" dt="2024-03-13T21:19:20.910" v="237"/>
        <pc:sldMkLst>
          <pc:docMk/>
          <pc:sldMk cId="2364883858" sldId="281"/>
        </pc:sldMkLst>
        <pc:spChg chg="mod">
          <ac:chgData name="Witmer,Maitland" userId="S::maw492@drexel.edu::14d54004-7cef-4a50-9786-df6f6c375e45" providerId="AD" clId="Web-{ADD26B76-8072-E3ED-A407-C6ED229AF4BB}" dt="2024-03-13T21:19:14.879" v="235" actId="20577"/>
          <ac:spMkLst>
            <pc:docMk/>
            <pc:sldMk cId="2364883858" sldId="281"/>
            <ac:spMk id="3" creationId="{AE76C4AC-792E-6FDF-4E33-F785B886B5C9}"/>
          </ac:spMkLst>
        </pc:spChg>
        <pc:picChg chg="del">
          <ac:chgData name="Witmer,Maitland" userId="S::maw492@drexel.edu::14d54004-7cef-4a50-9786-df6f6c375e45" providerId="AD" clId="Web-{ADD26B76-8072-E3ED-A407-C6ED229AF4BB}" dt="2024-03-13T21:12:31.738" v="116"/>
          <ac:picMkLst>
            <pc:docMk/>
            <pc:sldMk cId="2364883858" sldId="281"/>
            <ac:picMk id="7" creationId="{44E7010E-4016-BBE2-89F8-7D304C4A5B13}"/>
          </ac:picMkLst>
        </pc:picChg>
      </pc:sldChg>
      <pc:sldChg chg="addSp delSp modSp add replId modNotes">
        <pc:chgData name="Witmer,Maitland" userId="S::maw492@drexel.edu::14d54004-7cef-4a50-9786-df6f6c375e45" providerId="AD" clId="Web-{ADD26B76-8072-E3ED-A407-C6ED229AF4BB}" dt="2024-03-13T22:23:47.751" v="864"/>
        <pc:sldMkLst>
          <pc:docMk/>
          <pc:sldMk cId="1876513047" sldId="282"/>
        </pc:sldMkLst>
        <pc:spChg chg="mod">
          <ac:chgData name="Witmer,Maitland" userId="S::maw492@drexel.edu::14d54004-7cef-4a50-9786-df6f6c375e45" providerId="AD" clId="Web-{ADD26B76-8072-E3ED-A407-C6ED229AF4BB}" dt="2024-03-13T21:20:13.334" v="251" actId="20577"/>
          <ac:spMkLst>
            <pc:docMk/>
            <pc:sldMk cId="1876513047" sldId="282"/>
            <ac:spMk id="3" creationId="{AE76C4AC-792E-6FDF-4E33-F785B886B5C9}"/>
          </ac:spMkLst>
        </pc:spChg>
        <pc:spChg chg="add mod">
          <ac:chgData name="Witmer,Maitland" userId="S::maw492@drexel.edu::14d54004-7cef-4a50-9786-df6f6c375e45" providerId="AD" clId="Web-{ADD26B76-8072-E3ED-A407-C6ED229AF4BB}" dt="2024-03-13T21:42:25.169" v="487" actId="14100"/>
          <ac:spMkLst>
            <pc:docMk/>
            <pc:sldMk cId="1876513047" sldId="282"/>
            <ac:spMk id="5" creationId="{961A8679-F292-5EB5-4658-910679A4C19A}"/>
          </ac:spMkLst>
        </pc:spChg>
        <pc:spChg chg="add mod">
          <ac:chgData name="Witmer,Maitland" userId="S::maw492@drexel.edu::14d54004-7cef-4a50-9786-df6f6c375e45" providerId="AD" clId="Web-{ADD26B76-8072-E3ED-A407-C6ED229AF4BB}" dt="2024-03-13T21:42:21.903" v="486" actId="14100"/>
          <ac:spMkLst>
            <pc:docMk/>
            <pc:sldMk cId="1876513047" sldId="282"/>
            <ac:spMk id="6" creationId="{CF1DA67C-36FC-187D-1938-98451ECCD58B}"/>
          </ac:spMkLst>
        </pc:spChg>
        <pc:spChg chg="add del mod">
          <ac:chgData name="Witmer,Maitland" userId="S::maw492@drexel.edu::14d54004-7cef-4a50-9786-df6f6c375e45" providerId="AD" clId="Web-{ADD26B76-8072-E3ED-A407-C6ED229AF4BB}" dt="2024-03-13T21:42:10.699" v="484"/>
          <ac:spMkLst>
            <pc:docMk/>
            <pc:sldMk cId="1876513047" sldId="282"/>
            <ac:spMk id="8" creationId="{2BD8A8E0-4C68-6A10-6548-64A38FC8313C}"/>
          </ac:spMkLst>
        </pc:spChg>
        <pc:spChg chg="add mod">
          <ac:chgData name="Witmer,Maitland" userId="S::maw492@drexel.edu::14d54004-7cef-4a50-9786-df6f6c375e45" providerId="AD" clId="Web-{ADD26B76-8072-E3ED-A407-C6ED229AF4BB}" dt="2024-03-13T21:42:57.264" v="515" actId="20577"/>
          <ac:spMkLst>
            <pc:docMk/>
            <pc:sldMk cId="1876513047" sldId="282"/>
            <ac:spMk id="11" creationId="{C9F212C0-5704-FFC6-BAC4-3CD5F7B0B246}"/>
          </ac:spMkLst>
        </pc:spChg>
        <pc:spChg chg="add mod">
          <ac:chgData name="Witmer,Maitland" userId="S::maw492@drexel.edu::14d54004-7cef-4a50-9786-df6f6c375e45" providerId="AD" clId="Web-{ADD26B76-8072-E3ED-A407-C6ED229AF4BB}" dt="2024-03-13T21:39:52.006" v="462" actId="1076"/>
          <ac:spMkLst>
            <pc:docMk/>
            <pc:sldMk cId="1876513047" sldId="282"/>
            <ac:spMk id="12" creationId="{AD3079BE-00C4-8E37-BEE8-5E9F6CAAEF0A}"/>
          </ac:spMkLst>
        </pc:spChg>
        <pc:spChg chg="add mod">
          <ac:chgData name="Witmer,Maitland" userId="S::maw492@drexel.edu::14d54004-7cef-4a50-9786-df6f6c375e45" providerId="AD" clId="Web-{ADD26B76-8072-E3ED-A407-C6ED229AF4BB}" dt="2024-03-13T21:39:36.755" v="458" actId="1076"/>
          <ac:spMkLst>
            <pc:docMk/>
            <pc:sldMk cId="1876513047" sldId="282"/>
            <ac:spMk id="15" creationId="{B1C698C3-7C9C-E467-F30D-7D91E80041A8}"/>
          </ac:spMkLst>
        </pc:spChg>
        <pc:spChg chg="add mod">
          <ac:chgData name="Witmer,Maitland" userId="S::maw492@drexel.edu::14d54004-7cef-4a50-9786-df6f6c375e45" providerId="AD" clId="Web-{ADD26B76-8072-E3ED-A407-C6ED229AF4BB}" dt="2024-03-13T21:39:41.459" v="459" actId="1076"/>
          <ac:spMkLst>
            <pc:docMk/>
            <pc:sldMk cId="1876513047" sldId="282"/>
            <ac:spMk id="16" creationId="{3F37BC32-313D-E8C5-9BB5-45BEDA6084AF}"/>
          </ac:spMkLst>
        </pc:spChg>
        <pc:spChg chg="add mod">
          <ac:chgData name="Witmer,Maitland" userId="S::maw492@drexel.edu::14d54004-7cef-4a50-9786-df6f6c375e45" providerId="AD" clId="Web-{ADD26B76-8072-E3ED-A407-C6ED229AF4BB}" dt="2024-03-13T21:40:29.976" v="475" actId="1076"/>
          <ac:spMkLst>
            <pc:docMk/>
            <pc:sldMk cId="1876513047" sldId="282"/>
            <ac:spMk id="17" creationId="{C3E6B368-2346-7763-0F8D-61378BBB607D}"/>
          </ac:spMkLst>
        </pc:spChg>
        <pc:picChg chg="del">
          <ac:chgData name="Witmer,Maitland" userId="S::maw492@drexel.edu::14d54004-7cef-4a50-9786-df6f6c375e45" providerId="AD" clId="Web-{ADD26B76-8072-E3ED-A407-C6ED229AF4BB}" dt="2024-03-13T21:19:25.332" v="238"/>
          <ac:picMkLst>
            <pc:docMk/>
            <pc:sldMk cId="1876513047" sldId="282"/>
            <ac:picMk id="7" creationId="{44E7010E-4016-BBE2-89F8-7D304C4A5B13}"/>
          </ac:picMkLst>
        </pc:picChg>
        <pc:cxnChg chg="add mod">
          <ac:chgData name="Witmer,Maitland" userId="S::maw492@drexel.edu::14d54004-7cef-4a50-9786-df6f6c375e45" providerId="AD" clId="Web-{ADD26B76-8072-E3ED-A407-C6ED229AF4BB}" dt="2024-03-13T21:42:27.184" v="488" actId="1076"/>
          <ac:cxnSpMkLst>
            <pc:docMk/>
            <pc:sldMk cId="1876513047" sldId="282"/>
            <ac:cxnSpMk id="9" creationId="{97AAB64F-4C81-1A8F-EA98-DD1F1F55E399}"/>
          </ac:cxnSpMkLst>
        </pc:cxnChg>
        <pc:cxnChg chg="add mod">
          <ac:chgData name="Witmer,Maitland" userId="S::maw492@drexel.edu::14d54004-7cef-4a50-9786-df6f6c375e45" providerId="AD" clId="Web-{ADD26B76-8072-E3ED-A407-C6ED229AF4BB}" dt="2024-03-13T21:43:00.920" v="517" actId="14100"/>
          <ac:cxnSpMkLst>
            <pc:docMk/>
            <pc:sldMk cId="1876513047" sldId="282"/>
            <ac:cxnSpMk id="10" creationId="{1BECDD66-BD3D-FC0E-BB41-33A05996F7C1}"/>
          </ac:cxnSpMkLst>
        </pc:cxnChg>
        <pc:cxnChg chg="add mod">
          <ac:chgData name="Witmer,Maitland" userId="S::maw492@drexel.edu::14d54004-7cef-4a50-9786-df6f6c375e45" providerId="AD" clId="Web-{ADD26B76-8072-E3ED-A407-C6ED229AF4BB}" dt="2024-03-13T21:39:48.397" v="461" actId="1076"/>
          <ac:cxnSpMkLst>
            <pc:docMk/>
            <pc:sldMk cId="1876513047" sldId="282"/>
            <ac:cxnSpMk id="13" creationId="{EEB3A451-7B82-9BF6-E37B-E9C905C42E32}"/>
          </ac:cxnSpMkLst>
        </pc:cxnChg>
        <pc:cxnChg chg="add mod">
          <ac:chgData name="Witmer,Maitland" userId="S::maw492@drexel.edu::14d54004-7cef-4a50-9786-df6f6c375e45" providerId="AD" clId="Web-{ADD26B76-8072-E3ED-A407-C6ED229AF4BB}" dt="2024-03-13T21:39:44.818" v="460" actId="1076"/>
          <ac:cxnSpMkLst>
            <pc:docMk/>
            <pc:sldMk cId="1876513047" sldId="282"/>
            <ac:cxnSpMk id="14" creationId="{E745E363-1028-2499-7B81-0E533DA4D3DC}"/>
          </ac:cxnSpMkLst>
        </pc:cxnChg>
        <pc:cxnChg chg="add mod">
          <ac:chgData name="Witmer,Maitland" userId="S::maw492@drexel.edu::14d54004-7cef-4a50-9786-df6f6c375e45" providerId="AD" clId="Web-{ADD26B76-8072-E3ED-A407-C6ED229AF4BB}" dt="2024-03-13T21:40:48.071" v="482" actId="14100"/>
          <ac:cxnSpMkLst>
            <pc:docMk/>
            <pc:sldMk cId="1876513047" sldId="282"/>
            <ac:cxnSpMk id="18" creationId="{65353AE3-4B12-05EA-E276-98AF9456B36F}"/>
          </ac:cxnSpMkLst>
        </pc:cxnChg>
      </pc:sldChg>
      <pc:sldChg chg="modNotes">
        <pc:chgData name="Witmer,Maitland" userId="S::maw492@drexel.edu::14d54004-7cef-4a50-9786-df6f6c375e45" providerId="AD" clId="Web-{ADD26B76-8072-E3ED-A407-C6ED229AF4BB}" dt="2024-03-13T22:24:45.644" v="929"/>
        <pc:sldMkLst>
          <pc:docMk/>
          <pc:sldMk cId="439483490" sldId="283"/>
        </pc:sldMkLst>
      </pc:sldChg>
      <pc:sldChg chg="add del replId">
        <pc:chgData name="Witmer,Maitland" userId="S::maw492@drexel.edu::14d54004-7cef-4a50-9786-df6f6c375e45" providerId="AD" clId="Web-{ADD26B76-8072-E3ED-A407-C6ED229AF4BB}" dt="2024-03-13T21:20:26.757" v="257"/>
        <pc:sldMkLst>
          <pc:docMk/>
          <pc:sldMk cId="3308208388" sldId="283"/>
        </pc:sldMkLst>
      </pc:sldChg>
      <pc:sldChg chg="modNotes">
        <pc:chgData name="Witmer,Maitland" userId="S::maw492@drexel.edu::14d54004-7cef-4a50-9786-df6f6c375e45" providerId="AD" clId="Web-{ADD26B76-8072-E3ED-A407-C6ED229AF4BB}" dt="2024-03-13T22:24:56.677" v="934"/>
        <pc:sldMkLst>
          <pc:docMk/>
          <pc:sldMk cId="491955842" sldId="284"/>
        </pc:sldMkLst>
      </pc:sldChg>
      <pc:sldChg chg="modNotes">
        <pc:chgData name="Witmer,Maitland" userId="S::maw492@drexel.edu::14d54004-7cef-4a50-9786-df6f6c375e45" providerId="AD" clId="Web-{ADD26B76-8072-E3ED-A407-C6ED229AF4BB}" dt="2024-03-13T22:24:33.659" v="919"/>
        <pc:sldMkLst>
          <pc:docMk/>
          <pc:sldMk cId="4262329251" sldId="285"/>
        </pc:sldMkLst>
      </pc:sldChg>
      <pc:sldChg chg="addSp delSp modSp add replId modNotes">
        <pc:chgData name="Witmer,Maitland" userId="S::maw492@drexel.edu::14d54004-7cef-4a50-9786-df6f6c375e45" providerId="AD" clId="Web-{ADD26B76-8072-E3ED-A407-C6ED229AF4BB}" dt="2024-03-13T22:24:04.392" v="886"/>
        <pc:sldMkLst>
          <pc:docMk/>
          <pc:sldMk cId="2029675765" sldId="286"/>
        </pc:sldMkLst>
        <pc:spChg chg="add mod">
          <ac:chgData name="Witmer,Maitland" userId="S::maw492@drexel.edu::14d54004-7cef-4a50-9786-df6f6c375e45" providerId="AD" clId="Web-{ADD26B76-8072-E3ED-A407-C6ED229AF4BB}" dt="2024-03-13T22:14:06.509" v="765" actId="14100"/>
          <ac:spMkLst>
            <pc:docMk/>
            <pc:sldMk cId="2029675765" sldId="286"/>
            <ac:spMk id="12" creationId="{C837E4F9-D1A6-AFB4-B9E7-438D086BEF1F}"/>
          </ac:spMkLst>
        </pc:spChg>
        <pc:spChg chg="add mod">
          <ac:chgData name="Witmer,Maitland" userId="S::maw492@drexel.edu::14d54004-7cef-4a50-9786-df6f6c375e45" providerId="AD" clId="Web-{ADD26B76-8072-E3ED-A407-C6ED229AF4BB}" dt="2024-03-13T22:14:39.229" v="774" actId="14100"/>
          <ac:spMkLst>
            <pc:docMk/>
            <pc:sldMk cId="2029675765" sldId="286"/>
            <ac:spMk id="14" creationId="{43594B60-7742-C2DD-CA0C-A1FEF935E12E}"/>
          </ac:spMkLst>
        </pc:spChg>
        <pc:spChg chg="add del">
          <ac:chgData name="Witmer,Maitland" userId="S::maw492@drexel.edu::14d54004-7cef-4a50-9786-df6f6c375e45" providerId="AD" clId="Web-{ADD26B76-8072-E3ED-A407-C6ED229AF4BB}" dt="2024-03-13T22:15:10.152" v="782"/>
          <ac:spMkLst>
            <pc:docMk/>
            <pc:sldMk cId="2029675765" sldId="286"/>
            <ac:spMk id="15" creationId="{41D63E26-C2A1-927D-B5AD-67D0BEE73DAA}"/>
          </ac:spMkLst>
        </pc:spChg>
        <pc:spChg chg="add mod">
          <ac:chgData name="Witmer,Maitland" userId="S::maw492@drexel.edu::14d54004-7cef-4a50-9786-df6f6c375e45" providerId="AD" clId="Web-{ADD26B76-8072-E3ED-A407-C6ED229AF4BB}" dt="2024-03-13T22:14:58.121" v="781" actId="1076"/>
          <ac:spMkLst>
            <pc:docMk/>
            <pc:sldMk cId="2029675765" sldId="286"/>
            <ac:spMk id="16" creationId="{5D24F2DB-A0D6-178D-B759-15DC8D59B6C0}"/>
          </ac:spMkLst>
        </pc:spChg>
        <pc:picChg chg="del">
          <ac:chgData name="Witmer,Maitland" userId="S::maw492@drexel.edu::14d54004-7cef-4a50-9786-df6f6c375e45" providerId="AD" clId="Web-{ADD26B76-8072-E3ED-A407-C6ED229AF4BB}" dt="2024-03-13T21:54:36.619" v="555"/>
          <ac:picMkLst>
            <pc:docMk/>
            <pc:sldMk cId="2029675765" sldId="286"/>
            <ac:picMk id="5" creationId="{04FBD0F2-7662-1C81-3547-49B040C31FA8}"/>
          </ac:picMkLst>
        </pc:picChg>
        <pc:picChg chg="mod">
          <ac:chgData name="Witmer,Maitland" userId="S::maw492@drexel.edu::14d54004-7cef-4a50-9786-df6f6c375e45" providerId="AD" clId="Web-{ADD26B76-8072-E3ED-A407-C6ED229AF4BB}" dt="2024-03-13T22:10:36.110" v="718" actId="1076"/>
          <ac:picMkLst>
            <pc:docMk/>
            <pc:sldMk cId="2029675765" sldId="286"/>
            <ac:picMk id="6" creationId="{CC8D3CA8-5C57-7D1E-5DD9-D1295B5E6AA3}"/>
          </ac:picMkLst>
        </pc:picChg>
        <pc:picChg chg="del">
          <ac:chgData name="Witmer,Maitland" userId="S::maw492@drexel.edu::14d54004-7cef-4a50-9786-df6f6c375e45" providerId="AD" clId="Web-{ADD26B76-8072-E3ED-A407-C6ED229AF4BB}" dt="2024-03-13T21:54:37.854" v="556"/>
          <ac:picMkLst>
            <pc:docMk/>
            <pc:sldMk cId="2029675765" sldId="286"/>
            <ac:picMk id="7" creationId="{3F0BD546-4A6D-5A31-D0B6-BD4C992D6E86}"/>
          </ac:picMkLst>
        </pc:picChg>
        <pc:picChg chg="mod modCrop">
          <ac:chgData name="Witmer,Maitland" userId="S::maw492@drexel.edu::14d54004-7cef-4a50-9786-df6f6c375e45" providerId="AD" clId="Web-{ADD26B76-8072-E3ED-A407-C6ED229AF4BB}" dt="2024-03-13T22:11:06.502" v="721" actId="14100"/>
          <ac:picMkLst>
            <pc:docMk/>
            <pc:sldMk cId="2029675765" sldId="286"/>
            <ac:picMk id="8" creationId="{E549FF86-36D9-610A-FCA7-9234A7013AE1}"/>
          </ac:picMkLst>
        </pc:picChg>
        <pc:cxnChg chg="add mod">
          <ac:chgData name="Witmer,Maitland" userId="S::maw492@drexel.edu::14d54004-7cef-4a50-9786-df6f6c375e45" providerId="AD" clId="Web-{ADD26B76-8072-E3ED-A407-C6ED229AF4BB}" dt="2024-03-13T22:12:43.819" v="742" actId="1076"/>
          <ac:cxnSpMkLst>
            <pc:docMk/>
            <pc:sldMk cId="2029675765" sldId="286"/>
            <ac:cxnSpMk id="9" creationId="{D1507179-C7CF-17AA-3A0B-FF41F87E4FC3}"/>
          </ac:cxnSpMkLst>
        </pc:cxnChg>
        <pc:cxnChg chg="add mod">
          <ac:chgData name="Witmer,Maitland" userId="S::maw492@drexel.edu::14d54004-7cef-4a50-9786-df6f6c375e45" providerId="AD" clId="Web-{ADD26B76-8072-E3ED-A407-C6ED229AF4BB}" dt="2024-03-13T22:12:52.397" v="743" actId="1076"/>
          <ac:cxnSpMkLst>
            <pc:docMk/>
            <pc:sldMk cId="2029675765" sldId="286"/>
            <ac:cxnSpMk id="10" creationId="{E025A363-5E4E-667D-0DEE-09A8F8B5590D}"/>
          </ac:cxnSpMkLst>
        </pc:cxnChg>
        <pc:cxnChg chg="add mod">
          <ac:chgData name="Witmer,Maitland" userId="S::maw492@drexel.edu::14d54004-7cef-4a50-9786-df6f6c375e45" providerId="AD" clId="Web-{ADD26B76-8072-E3ED-A407-C6ED229AF4BB}" dt="2024-03-13T22:12:39.100" v="741" actId="1076"/>
          <ac:cxnSpMkLst>
            <pc:docMk/>
            <pc:sldMk cId="2029675765" sldId="286"/>
            <ac:cxnSpMk id="11" creationId="{FF1DE520-5540-C95E-368A-28EED95B4406}"/>
          </ac:cxnSpMkLst>
        </pc:cxnChg>
        <pc:cxnChg chg="add del mod">
          <ac:chgData name="Witmer,Maitland" userId="S::maw492@drexel.edu::14d54004-7cef-4a50-9786-df6f6c375e45" providerId="AD" clId="Web-{ADD26B76-8072-E3ED-A407-C6ED229AF4BB}" dt="2024-03-13T22:14:09.978" v="767"/>
          <ac:cxnSpMkLst>
            <pc:docMk/>
            <pc:sldMk cId="2029675765" sldId="286"/>
            <ac:cxnSpMk id="13" creationId="{95441999-AFA9-7B4E-9740-9F97F4B727C3}"/>
          </ac:cxnSpMkLst>
        </pc:cxnChg>
      </pc:sldChg>
      <pc:sldChg chg="addSp delSp modSp add replId modNotes">
        <pc:chgData name="Witmer,Maitland" userId="S::maw492@drexel.edu::14d54004-7cef-4a50-9786-df6f6c375e45" providerId="AD" clId="Web-{ADD26B76-8072-E3ED-A407-C6ED229AF4BB}" dt="2024-03-13T22:24:26.190" v="913"/>
        <pc:sldMkLst>
          <pc:docMk/>
          <pc:sldMk cId="2827786698" sldId="287"/>
        </pc:sldMkLst>
        <pc:picChg chg="del">
          <ac:chgData name="Witmer,Maitland" userId="S::maw492@drexel.edu::14d54004-7cef-4a50-9786-df6f6c375e45" providerId="AD" clId="Web-{ADD26B76-8072-E3ED-A407-C6ED229AF4BB}" dt="2024-03-13T21:57:51.893" v="588"/>
          <ac:picMkLst>
            <pc:docMk/>
            <pc:sldMk cId="2827786698" sldId="287"/>
            <ac:picMk id="5" creationId="{F4129AC5-2CFB-96A9-608B-9F3CCDE5CBD6}"/>
          </ac:picMkLst>
        </pc:picChg>
        <pc:picChg chg="add mod">
          <ac:chgData name="Witmer,Maitland" userId="S::maw492@drexel.edu::14d54004-7cef-4a50-9786-df6f6c375e45" providerId="AD" clId="Web-{ADD26B76-8072-E3ED-A407-C6ED229AF4BB}" dt="2024-03-13T21:57:56.283" v="589" actId="1076"/>
          <ac:picMkLst>
            <pc:docMk/>
            <pc:sldMk cId="2827786698" sldId="287"/>
            <ac:picMk id="6" creationId="{3C76915B-A868-65E8-6448-B50D9EA45495}"/>
          </ac:picMkLst>
        </pc:picChg>
        <pc:picChg chg="del">
          <ac:chgData name="Witmer,Maitland" userId="S::maw492@drexel.edu::14d54004-7cef-4a50-9786-df6f6c375e45" providerId="AD" clId="Web-{ADD26B76-8072-E3ED-A407-C6ED229AF4BB}" dt="2024-03-13T21:57:49.799" v="587"/>
          <ac:picMkLst>
            <pc:docMk/>
            <pc:sldMk cId="2827786698" sldId="287"/>
            <ac:picMk id="7" creationId="{7C5F98A7-BC8D-2AFF-DA68-F5A93AAB1E8F}"/>
          </ac:picMkLst>
        </pc:picChg>
      </pc:sldChg>
      <pc:sldChg chg="modNotes">
        <pc:chgData name="Witmer,Maitland" userId="S::maw492@drexel.edu::14d54004-7cef-4a50-9786-df6f6c375e45" providerId="AD" clId="Web-{ADD26B76-8072-E3ED-A407-C6ED229AF4BB}" dt="2024-03-13T22:24:59.598" v="939"/>
        <pc:sldMkLst>
          <pc:docMk/>
          <pc:sldMk cId="750784569" sldId="288"/>
        </pc:sldMkLst>
      </pc:sldChg>
    </pc:docChg>
  </pc:docChgLst>
  <pc:docChgLst>
    <pc:chgData name="Freytiz,Sierra" userId="S::sgf43@drexel.edu::45a36f0a-eec5-4252-a9a8-163dfc8ee43e" providerId="AD" clId="Web-{F3684C96-A524-93AE-5D8C-4CF6061885BC}"/>
    <pc:docChg chg="modSld">
      <pc:chgData name="Freytiz,Sierra" userId="S::sgf43@drexel.edu::45a36f0a-eec5-4252-a9a8-163dfc8ee43e" providerId="AD" clId="Web-{F3684C96-A524-93AE-5D8C-4CF6061885BC}" dt="2024-03-06T22:07:23.763" v="0" actId="20577"/>
      <pc:docMkLst>
        <pc:docMk/>
      </pc:docMkLst>
      <pc:sldChg chg="modSp">
        <pc:chgData name="Freytiz,Sierra" userId="S::sgf43@drexel.edu::45a36f0a-eec5-4252-a9a8-163dfc8ee43e" providerId="AD" clId="Web-{F3684C96-A524-93AE-5D8C-4CF6061885BC}" dt="2024-03-06T22:07:23.763" v="0" actId="20577"/>
        <pc:sldMkLst>
          <pc:docMk/>
          <pc:sldMk cId="449280179" sldId="264"/>
        </pc:sldMkLst>
        <pc:spChg chg="mod">
          <ac:chgData name="Freytiz,Sierra" userId="S::sgf43@drexel.edu::45a36f0a-eec5-4252-a9a8-163dfc8ee43e" providerId="AD" clId="Web-{F3684C96-A524-93AE-5D8C-4CF6061885BC}" dt="2024-03-06T22:07:23.763" v="0" actId="20577"/>
          <ac:spMkLst>
            <pc:docMk/>
            <pc:sldMk cId="449280179" sldId="264"/>
            <ac:spMk id="3" creationId="{48BB0963-A4D7-577E-BD7C-6592D0324DE1}"/>
          </ac:spMkLst>
        </pc:spChg>
      </pc:sldChg>
    </pc:docChg>
  </pc:docChgLst>
  <pc:docChgLst>
    <pc:chgData name="Brobbey,Benjamin" userId="S::bb943@drexel.edu::5a8206eb-f75d-45f4-9265-17fd8f632e31" providerId="AD" clId="Web-{28F7F9D7-23DA-1BC8-D7F5-C885BDBA8529}"/>
    <pc:docChg chg="modSld">
      <pc:chgData name="Brobbey,Benjamin" userId="S::bb943@drexel.edu::5a8206eb-f75d-45f4-9265-17fd8f632e31" providerId="AD" clId="Web-{28F7F9D7-23DA-1BC8-D7F5-C885BDBA8529}" dt="2024-03-13T22:13:00.602" v="0"/>
      <pc:docMkLst>
        <pc:docMk/>
      </pc:docMkLst>
      <pc:sldChg chg="addSp modSp">
        <pc:chgData name="Brobbey,Benjamin" userId="S::bb943@drexel.edu::5a8206eb-f75d-45f4-9265-17fd8f632e31" providerId="AD" clId="Web-{28F7F9D7-23DA-1BC8-D7F5-C885BDBA8529}" dt="2024-03-13T22:13:00.602" v="0"/>
        <pc:sldMkLst>
          <pc:docMk/>
          <pc:sldMk cId="750784569" sldId="288"/>
        </pc:sldMkLst>
        <pc:picChg chg="add mod">
          <ac:chgData name="Brobbey,Benjamin" userId="S::bb943@drexel.edu::5a8206eb-f75d-45f4-9265-17fd8f632e31" providerId="AD" clId="Web-{28F7F9D7-23DA-1BC8-D7F5-C885BDBA8529}" dt="2024-03-13T22:13:00.602" v="0"/>
          <ac:picMkLst>
            <pc:docMk/>
            <pc:sldMk cId="750784569" sldId="288"/>
            <ac:picMk id="5" creationId="{532C4051-AA4A-C2A6-3442-DBBE64682244}"/>
          </ac:picMkLst>
        </pc:picChg>
      </pc:sldChg>
    </pc:docChg>
  </pc:docChgLst>
  <pc:docChgLst>
    <pc:chgData name="Witmer,Maitland" userId="S::maw492@drexel.edu::14d54004-7cef-4a50-9786-df6f6c375e45" providerId="AD" clId="Web-{3DD2E237-5B85-A7AA-60D4-4142AE6FFC6E}"/>
    <pc:docChg chg="addSld modSld">
      <pc:chgData name="Witmer,Maitland" userId="S::maw492@drexel.edu::14d54004-7cef-4a50-9786-df6f6c375e45" providerId="AD" clId="Web-{3DD2E237-5B85-A7AA-60D4-4142AE6FFC6E}" dt="2024-03-04T21:53:30.065" v="762" actId="14100"/>
      <pc:docMkLst>
        <pc:docMk/>
      </pc:docMkLst>
      <pc:sldChg chg="modSp">
        <pc:chgData name="Witmer,Maitland" userId="S::maw492@drexel.edu::14d54004-7cef-4a50-9786-df6f6c375e45" providerId="AD" clId="Web-{3DD2E237-5B85-A7AA-60D4-4142AE6FFC6E}" dt="2024-03-04T21:22:27.522" v="78" actId="20577"/>
        <pc:sldMkLst>
          <pc:docMk/>
          <pc:sldMk cId="449280179" sldId="264"/>
        </pc:sldMkLst>
        <pc:spChg chg="mod">
          <ac:chgData name="Witmer,Maitland" userId="S::maw492@drexel.edu::14d54004-7cef-4a50-9786-df6f6c375e45" providerId="AD" clId="Web-{3DD2E237-5B85-A7AA-60D4-4142AE6FFC6E}" dt="2024-03-04T21:22:27.522" v="78" actId="20577"/>
          <ac:spMkLst>
            <pc:docMk/>
            <pc:sldMk cId="449280179" sldId="264"/>
            <ac:spMk id="3" creationId="{48BB0963-A4D7-577E-BD7C-6592D0324DE1}"/>
          </ac:spMkLst>
        </pc:spChg>
      </pc:sldChg>
      <pc:sldChg chg="addSp delSp modSp modNotes">
        <pc:chgData name="Witmer,Maitland" userId="S::maw492@drexel.edu::14d54004-7cef-4a50-9786-df6f6c375e45" providerId="AD" clId="Web-{3DD2E237-5B85-A7AA-60D4-4142AE6FFC6E}" dt="2024-03-04T21:53:30.065" v="762" actId="14100"/>
        <pc:sldMkLst>
          <pc:docMk/>
          <pc:sldMk cId="958270625" sldId="265"/>
        </pc:sldMkLst>
        <pc:spChg chg="add mod">
          <ac:chgData name="Witmer,Maitland" userId="S::maw492@drexel.edu::14d54004-7cef-4a50-9786-df6f6c375e45" providerId="AD" clId="Web-{3DD2E237-5B85-A7AA-60D4-4142AE6FFC6E}" dt="2024-03-04T21:51:32.828" v="742" actId="1076"/>
          <ac:spMkLst>
            <pc:docMk/>
            <pc:sldMk cId="958270625" sldId="265"/>
            <ac:spMk id="8" creationId="{9CC4403B-3F1B-C592-B977-A57EB1DEFA58}"/>
          </ac:spMkLst>
        </pc:spChg>
        <pc:spChg chg="add mod">
          <ac:chgData name="Witmer,Maitland" userId="S::maw492@drexel.edu::14d54004-7cef-4a50-9786-df6f6c375e45" providerId="AD" clId="Web-{3DD2E237-5B85-A7AA-60D4-4142AE6FFC6E}" dt="2024-03-04T21:52:41.642" v="761" actId="1076"/>
          <ac:spMkLst>
            <pc:docMk/>
            <pc:sldMk cId="958270625" sldId="265"/>
            <ac:spMk id="12" creationId="{0EB2A3BA-F733-6FC3-2A15-8DCEEFE533DB}"/>
          </ac:spMkLst>
        </pc:spChg>
        <pc:picChg chg="add mod">
          <ac:chgData name="Witmer,Maitland" userId="S::maw492@drexel.edu::14d54004-7cef-4a50-9786-df6f6c375e45" providerId="AD" clId="Web-{3DD2E237-5B85-A7AA-60D4-4142AE6FFC6E}" dt="2024-03-04T21:51:09.077" v="738" actId="1076"/>
          <ac:picMkLst>
            <pc:docMk/>
            <pc:sldMk cId="958270625" sldId="265"/>
            <ac:picMk id="5" creationId="{1E2E67CF-280A-8177-552A-2938CBBBC131}"/>
          </ac:picMkLst>
        </pc:picChg>
        <pc:picChg chg="add mod">
          <ac:chgData name="Witmer,Maitland" userId="S::maw492@drexel.edu::14d54004-7cef-4a50-9786-df6f6c375e45" providerId="AD" clId="Web-{3DD2E237-5B85-A7AA-60D4-4142AE6FFC6E}" dt="2024-03-04T21:51:17.624" v="739" actId="1076"/>
          <ac:picMkLst>
            <pc:docMk/>
            <pc:sldMk cId="958270625" sldId="265"/>
            <ac:picMk id="6" creationId="{C931A5D9-C19F-C3B3-2525-1FDF9F7F4AA0}"/>
          </ac:picMkLst>
        </pc:picChg>
        <pc:picChg chg="add mod">
          <ac:chgData name="Witmer,Maitland" userId="S::maw492@drexel.edu::14d54004-7cef-4a50-9786-df6f6c375e45" providerId="AD" clId="Web-{3DD2E237-5B85-A7AA-60D4-4142AE6FFC6E}" dt="2024-03-04T21:52:04.079" v="746" actId="1076"/>
          <ac:picMkLst>
            <pc:docMk/>
            <pc:sldMk cId="958270625" sldId="265"/>
            <ac:picMk id="7" creationId="{88867620-2B03-E867-FDA1-63BD5FEBA931}"/>
          </ac:picMkLst>
        </pc:picChg>
        <pc:cxnChg chg="add del">
          <ac:chgData name="Witmer,Maitland" userId="S::maw492@drexel.edu::14d54004-7cef-4a50-9786-df6f6c375e45" providerId="AD" clId="Web-{3DD2E237-5B85-A7AA-60D4-4142AE6FFC6E}" dt="2024-03-04T21:49:44.341" v="731"/>
          <ac:cxnSpMkLst>
            <pc:docMk/>
            <pc:sldMk cId="958270625" sldId="265"/>
            <ac:cxnSpMk id="9" creationId="{AAE72022-E5E9-4503-25C6-ED9794A7473C}"/>
          </ac:cxnSpMkLst>
        </pc:cxnChg>
        <pc:cxnChg chg="add mod">
          <ac:chgData name="Witmer,Maitland" userId="S::maw492@drexel.edu::14d54004-7cef-4a50-9786-df6f6c375e45" providerId="AD" clId="Web-{3DD2E237-5B85-A7AA-60D4-4142AE6FFC6E}" dt="2024-03-04T21:53:30.065" v="762" actId="14100"/>
          <ac:cxnSpMkLst>
            <pc:docMk/>
            <pc:sldMk cId="958270625" sldId="265"/>
            <ac:cxnSpMk id="10" creationId="{C3669986-0C32-8E66-ECA0-A940CE51495D}"/>
          </ac:cxnSpMkLst>
        </pc:cxnChg>
        <pc:cxnChg chg="add mod">
          <ac:chgData name="Witmer,Maitland" userId="S::maw492@drexel.edu::14d54004-7cef-4a50-9786-df6f6c375e45" providerId="AD" clId="Web-{3DD2E237-5B85-A7AA-60D4-4142AE6FFC6E}" dt="2024-03-04T21:51:44.828" v="744" actId="14100"/>
          <ac:cxnSpMkLst>
            <pc:docMk/>
            <pc:sldMk cId="958270625" sldId="265"/>
            <ac:cxnSpMk id="11" creationId="{E841F4AC-9C73-EFBF-B46A-04134E3B4D29}"/>
          </ac:cxnSpMkLst>
        </pc:cxnChg>
      </pc:sldChg>
      <pc:sldChg chg="modSp">
        <pc:chgData name="Witmer,Maitland" userId="S::maw492@drexel.edu::14d54004-7cef-4a50-9786-df6f6c375e45" providerId="AD" clId="Web-{3DD2E237-5B85-A7AA-60D4-4142AE6FFC6E}" dt="2024-03-04T21:25:18.526" v="174" actId="20577"/>
        <pc:sldMkLst>
          <pc:docMk/>
          <pc:sldMk cId="3600167101" sldId="272"/>
        </pc:sldMkLst>
        <pc:spChg chg="mod">
          <ac:chgData name="Witmer,Maitland" userId="S::maw492@drexel.edu::14d54004-7cef-4a50-9786-df6f6c375e45" providerId="AD" clId="Web-{3DD2E237-5B85-A7AA-60D4-4142AE6FFC6E}" dt="2024-03-04T21:25:18.526" v="174" actId="20577"/>
          <ac:spMkLst>
            <pc:docMk/>
            <pc:sldMk cId="3600167101" sldId="272"/>
            <ac:spMk id="3" creationId="{48BB0963-A4D7-577E-BD7C-6592D0324DE1}"/>
          </ac:spMkLst>
        </pc:spChg>
      </pc:sldChg>
      <pc:sldChg chg="addSp delSp modSp add replId">
        <pc:chgData name="Witmer,Maitland" userId="S::maw492@drexel.edu::14d54004-7cef-4a50-9786-df6f6c375e45" providerId="AD" clId="Web-{3DD2E237-5B85-A7AA-60D4-4142AE6FFC6E}" dt="2024-03-04T21:45:20.819" v="714" actId="1076"/>
        <pc:sldMkLst>
          <pc:docMk/>
          <pc:sldMk cId="1752520789" sldId="279"/>
        </pc:sldMkLst>
        <pc:spChg chg="mod">
          <ac:chgData name="Witmer,Maitland" userId="S::maw492@drexel.edu::14d54004-7cef-4a50-9786-df6f6c375e45" providerId="AD" clId="Web-{3DD2E237-5B85-A7AA-60D4-4142AE6FFC6E}" dt="2024-03-04T21:45:17.210" v="713" actId="20577"/>
          <ac:spMkLst>
            <pc:docMk/>
            <pc:sldMk cId="1752520789" sldId="279"/>
            <ac:spMk id="3" creationId="{AE76C4AC-792E-6FDF-4E33-F785B886B5C9}"/>
          </ac:spMkLst>
        </pc:spChg>
        <pc:picChg chg="del">
          <ac:chgData name="Witmer,Maitland" userId="S::maw492@drexel.edu::14d54004-7cef-4a50-9786-df6f6c375e45" providerId="AD" clId="Web-{3DD2E237-5B85-A7AA-60D4-4142AE6FFC6E}" dt="2024-03-04T21:32:02.816" v="182"/>
          <ac:picMkLst>
            <pc:docMk/>
            <pc:sldMk cId="1752520789" sldId="279"/>
            <ac:picMk id="5" creationId="{1E2E67CF-280A-8177-552A-2938CBBBC131}"/>
          </ac:picMkLst>
        </pc:picChg>
        <pc:picChg chg="del">
          <ac:chgData name="Witmer,Maitland" userId="S::maw492@drexel.edu::14d54004-7cef-4a50-9786-df6f6c375e45" providerId="AD" clId="Web-{3DD2E237-5B85-A7AA-60D4-4142AE6FFC6E}" dt="2024-03-04T21:32:04.551" v="183"/>
          <ac:picMkLst>
            <pc:docMk/>
            <pc:sldMk cId="1752520789" sldId="279"/>
            <ac:picMk id="6" creationId="{C931A5D9-C19F-C3B3-2525-1FDF9F7F4AA0}"/>
          </ac:picMkLst>
        </pc:picChg>
        <pc:picChg chg="add mod">
          <ac:chgData name="Witmer,Maitland" userId="S::maw492@drexel.edu::14d54004-7cef-4a50-9786-df6f6c375e45" providerId="AD" clId="Web-{3DD2E237-5B85-A7AA-60D4-4142AE6FFC6E}" dt="2024-03-04T21:45:20.819" v="714" actId="1076"/>
          <ac:picMkLst>
            <pc:docMk/>
            <pc:sldMk cId="1752520789" sldId="279"/>
            <ac:picMk id="7" creationId="{44E7010E-4016-BBE2-89F8-7D304C4A5B13}"/>
          </ac:picMkLst>
        </pc:picChg>
      </pc:sldChg>
    </pc:docChg>
  </pc:docChgLst>
  <pc:docChgLst>
    <pc:chgData name="Wilmes,Timothy" userId="4039af01-1072-4a90-86fb-5c90e94ea9af" providerId="ADAL" clId="{0F22DB79-E0A6-46D5-A082-AE47BF7E0BCA}"/>
    <pc:docChg chg="undo custSel modSld">
      <pc:chgData name="Wilmes,Timothy" userId="4039af01-1072-4a90-86fb-5c90e94ea9af" providerId="ADAL" clId="{0F22DB79-E0A6-46D5-A082-AE47BF7E0BCA}" dt="2024-03-14T00:13:45.172" v="324" actId="20577"/>
      <pc:docMkLst>
        <pc:docMk/>
      </pc:docMkLst>
      <pc:sldChg chg="modSp mod">
        <pc:chgData name="Wilmes,Timothy" userId="4039af01-1072-4a90-86fb-5c90e94ea9af" providerId="ADAL" clId="{0F22DB79-E0A6-46D5-A082-AE47BF7E0BCA}" dt="2024-03-14T00:13:45.172" v="324" actId="20577"/>
        <pc:sldMkLst>
          <pc:docMk/>
          <pc:sldMk cId="3600167101" sldId="272"/>
        </pc:sldMkLst>
        <pc:spChg chg="mod">
          <ac:chgData name="Wilmes,Timothy" userId="4039af01-1072-4a90-86fb-5c90e94ea9af" providerId="ADAL" clId="{0F22DB79-E0A6-46D5-A082-AE47BF7E0BCA}" dt="2024-03-14T00:13:45.172" v="324" actId="20577"/>
          <ac:spMkLst>
            <pc:docMk/>
            <pc:sldMk cId="3600167101" sldId="272"/>
            <ac:spMk id="3" creationId="{48BB0963-A4D7-577E-BD7C-6592D0324DE1}"/>
          </ac:spMkLst>
        </pc:spChg>
        <pc:picChg chg="mod">
          <ac:chgData name="Wilmes,Timothy" userId="4039af01-1072-4a90-86fb-5c90e94ea9af" providerId="ADAL" clId="{0F22DB79-E0A6-46D5-A082-AE47BF7E0BCA}" dt="2024-03-14T00:10:16.347" v="15" actId="1076"/>
          <ac:picMkLst>
            <pc:docMk/>
            <pc:sldMk cId="3600167101" sldId="272"/>
            <ac:picMk id="4" creationId="{617BC961-A898-6549-E575-539C6DA55213}"/>
          </ac:picMkLst>
        </pc:picChg>
      </pc:sldChg>
    </pc:docChg>
  </pc:docChgLst>
  <pc:docChgLst>
    <pc:chgData name="Freytiz,Sierra" userId="S::sgf43@drexel.edu::45a36f0a-eec5-4252-a9a8-163dfc8ee43e" providerId="AD" clId="Web-{F55BEEFE-569F-91A1-1C54-1076CEC4E9D7}"/>
    <pc:docChg chg="modSld">
      <pc:chgData name="Freytiz,Sierra" userId="S::sgf43@drexel.edu::45a36f0a-eec5-4252-a9a8-163dfc8ee43e" providerId="AD" clId="Web-{F55BEEFE-569F-91A1-1C54-1076CEC4E9D7}" dt="2024-03-14T13:15:46.465" v="1" actId="20577"/>
      <pc:docMkLst>
        <pc:docMk/>
      </pc:docMkLst>
      <pc:sldChg chg="modSp">
        <pc:chgData name="Freytiz,Sierra" userId="S::sgf43@drexel.edu::45a36f0a-eec5-4252-a9a8-163dfc8ee43e" providerId="AD" clId="Web-{F55BEEFE-569F-91A1-1C54-1076CEC4E9D7}" dt="2024-03-14T13:15:46.465" v="1" actId="20577"/>
        <pc:sldMkLst>
          <pc:docMk/>
          <pc:sldMk cId="1094849372" sldId="262"/>
        </pc:sldMkLst>
        <pc:spChg chg="mod">
          <ac:chgData name="Freytiz,Sierra" userId="S::sgf43@drexel.edu::45a36f0a-eec5-4252-a9a8-163dfc8ee43e" providerId="AD" clId="Web-{F55BEEFE-569F-91A1-1C54-1076CEC4E9D7}" dt="2024-03-14T13:15:46.465" v="1" actId="20577"/>
          <ac:spMkLst>
            <pc:docMk/>
            <pc:sldMk cId="1094849372" sldId="262"/>
            <ac:spMk id="3" creationId="{78399AB7-9E36-4EAD-B44A-9E0CEA24AACE}"/>
          </ac:spMkLst>
        </pc:spChg>
      </pc:sldChg>
    </pc:docChg>
  </pc:docChgLst>
  <pc:docChgLst>
    <pc:chgData name="Witmer,Maitland" userId="S::maw492@drexel.edu::14d54004-7cef-4a50-9786-df6f6c375e45" providerId="AD" clId="Web-{48A0DDFE-9C73-C362-9942-AA9DF14D9291}"/>
    <pc:docChg chg="addSld delSld modSld">
      <pc:chgData name="Witmer,Maitland" userId="S::maw492@drexel.edu::14d54004-7cef-4a50-9786-df6f6c375e45" providerId="AD" clId="Web-{48A0DDFE-9C73-C362-9942-AA9DF14D9291}" dt="2024-03-14T14:35:54.526" v="106" actId="20577"/>
      <pc:docMkLst>
        <pc:docMk/>
      </pc:docMkLst>
      <pc:sldChg chg="modSp">
        <pc:chgData name="Witmer,Maitland" userId="S::maw492@drexel.edu::14d54004-7cef-4a50-9786-df6f6c375e45" providerId="AD" clId="Web-{48A0DDFE-9C73-C362-9942-AA9DF14D9291}" dt="2024-03-14T14:35:54.526" v="106" actId="20577"/>
        <pc:sldMkLst>
          <pc:docMk/>
          <pc:sldMk cId="3600167101" sldId="272"/>
        </pc:sldMkLst>
        <pc:spChg chg="mod">
          <ac:chgData name="Witmer,Maitland" userId="S::maw492@drexel.edu::14d54004-7cef-4a50-9786-df6f6c375e45" providerId="AD" clId="Web-{48A0DDFE-9C73-C362-9942-AA9DF14D9291}" dt="2024-03-14T14:35:54.526" v="106" actId="20577"/>
          <ac:spMkLst>
            <pc:docMk/>
            <pc:sldMk cId="3600167101" sldId="272"/>
            <ac:spMk id="3" creationId="{48BB0963-A4D7-577E-BD7C-6592D0324DE1}"/>
          </ac:spMkLst>
        </pc:spChg>
      </pc:sldChg>
      <pc:sldChg chg="addSp modSp">
        <pc:chgData name="Witmer,Maitland" userId="S::maw492@drexel.edu::14d54004-7cef-4a50-9786-df6f6c375e45" providerId="AD" clId="Web-{48A0DDFE-9C73-C362-9942-AA9DF14D9291}" dt="2024-03-14T14:25:30.649" v="103" actId="1076"/>
        <pc:sldMkLst>
          <pc:docMk/>
          <pc:sldMk cId="288753147" sldId="273"/>
        </pc:sldMkLst>
        <pc:spChg chg="mod">
          <ac:chgData name="Witmer,Maitland" userId="S::maw492@drexel.edu::14d54004-7cef-4a50-9786-df6f6c375e45" providerId="AD" clId="Web-{48A0DDFE-9C73-C362-9942-AA9DF14D9291}" dt="2024-03-14T14:25:01.851" v="93" actId="1076"/>
          <ac:spMkLst>
            <pc:docMk/>
            <pc:sldMk cId="288753147" sldId="273"/>
            <ac:spMk id="3" creationId="{AE76C4AC-792E-6FDF-4E33-F785B886B5C9}"/>
          </ac:spMkLst>
        </pc:spChg>
        <pc:spChg chg="mod">
          <ac:chgData name="Witmer,Maitland" userId="S::maw492@drexel.edu::14d54004-7cef-4a50-9786-df6f6c375e45" providerId="AD" clId="Web-{48A0DDFE-9C73-C362-9942-AA9DF14D9291}" dt="2024-03-14T14:24:48.960" v="88" actId="1076"/>
          <ac:spMkLst>
            <pc:docMk/>
            <pc:sldMk cId="288753147" sldId="273"/>
            <ac:spMk id="14" creationId="{8E186B38-72E3-B402-9532-E769B6BD086C}"/>
          </ac:spMkLst>
        </pc:spChg>
        <pc:spChg chg="mod">
          <ac:chgData name="Witmer,Maitland" userId="S::maw492@drexel.edu::14d54004-7cef-4a50-9786-df6f6c375e45" providerId="AD" clId="Web-{48A0DDFE-9C73-C362-9942-AA9DF14D9291}" dt="2024-03-14T14:24:48.976" v="89" actId="1076"/>
          <ac:spMkLst>
            <pc:docMk/>
            <pc:sldMk cId="288753147" sldId="273"/>
            <ac:spMk id="15" creationId="{664BB5A7-75E9-EDFE-3E34-8E759C52BFA5}"/>
          </ac:spMkLst>
        </pc:spChg>
        <pc:spChg chg="mod">
          <ac:chgData name="Witmer,Maitland" userId="S::maw492@drexel.edu::14d54004-7cef-4a50-9786-df6f6c375e45" providerId="AD" clId="Web-{48A0DDFE-9C73-C362-9942-AA9DF14D9291}" dt="2024-03-14T14:24:48.991" v="90" actId="1076"/>
          <ac:spMkLst>
            <pc:docMk/>
            <pc:sldMk cId="288753147" sldId="273"/>
            <ac:spMk id="16" creationId="{91DC08DD-41FC-F6A6-E415-C6524EC60B1D}"/>
          </ac:spMkLst>
        </pc:spChg>
        <pc:spChg chg="mod">
          <ac:chgData name="Witmer,Maitland" userId="S::maw492@drexel.edu::14d54004-7cef-4a50-9786-df6f6c375e45" providerId="AD" clId="Web-{48A0DDFE-9C73-C362-9942-AA9DF14D9291}" dt="2024-03-14T14:24:49.007" v="91" actId="1076"/>
          <ac:spMkLst>
            <pc:docMk/>
            <pc:sldMk cId="288753147" sldId="273"/>
            <ac:spMk id="17" creationId="{C94356B7-7656-B636-BF52-BD2822F85187}"/>
          </ac:spMkLst>
        </pc:spChg>
        <pc:picChg chg="mod">
          <ac:chgData name="Witmer,Maitland" userId="S::maw492@drexel.edu::14d54004-7cef-4a50-9786-df6f6c375e45" providerId="AD" clId="Web-{48A0DDFE-9C73-C362-9942-AA9DF14D9291}" dt="2024-03-14T14:24:57.085" v="92" actId="1076"/>
          <ac:picMkLst>
            <pc:docMk/>
            <pc:sldMk cId="288753147" sldId="273"/>
            <ac:picMk id="4" creationId="{9E0F8240-CB58-25C4-867F-14B92045E0BA}"/>
          </ac:picMkLst>
        </pc:picChg>
        <pc:picChg chg="mod">
          <ac:chgData name="Witmer,Maitland" userId="S::maw492@drexel.edu::14d54004-7cef-4a50-9786-df6f6c375e45" providerId="AD" clId="Web-{48A0DDFE-9C73-C362-9942-AA9DF14D9291}" dt="2024-03-14T14:25:30.649" v="103" actId="1076"/>
          <ac:picMkLst>
            <pc:docMk/>
            <pc:sldMk cId="288753147" sldId="273"/>
            <ac:picMk id="5" creationId="{04FBD0F2-7662-1C81-3547-49B040C31FA8}"/>
          </ac:picMkLst>
        </pc:picChg>
        <pc:picChg chg="add mod modCrop">
          <ac:chgData name="Witmer,Maitland" userId="S::maw492@drexel.edu::14d54004-7cef-4a50-9786-df6f6c375e45" providerId="AD" clId="Web-{48A0DDFE-9C73-C362-9942-AA9DF14D9291}" dt="2024-03-14T14:25:24.274" v="102" actId="1076"/>
          <ac:picMkLst>
            <pc:docMk/>
            <pc:sldMk cId="288753147" sldId="273"/>
            <ac:picMk id="6" creationId="{0051570E-597F-EC09-4C3A-54D6F794AB16}"/>
          </ac:picMkLst>
        </pc:picChg>
        <pc:picChg chg="mod">
          <ac:chgData name="Witmer,Maitland" userId="S::maw492@drexel.edu::14d54004-7cef-4a50-9786-df6f6c375e45" providerId="AD" clId="Web-{48A0DDFE-9C73-C362-9942-AA9DF14D9291}" dt="2024-03-14T14:24:48.913" v="84" actId="1076"/>
          <ac:picMkLst>
            <pc:docMk/>
            <pc:sldMk cId="288753147" sldId="273"/>
            <ac:picMk id="7" creationId="{3F0BD546-4A6D-5A31-D0B6-BD4C992D6E86}"/>
          </ac:picMkLst>
        </pc:picChg>
        <pc:cxnChg chg="mod">
          <ac:chgData name="Witmer,Maitland" userId="S::maw492@drexel.edu::14d54004-7cef-4a50-9786-df6f6c375e45" providerId="AD" clId="Web-{48A0DDFE-9C73-C362-9942-AA9DF14D9291}" dt="2024-03-14T14:24:48.929" v="85" actId="1076"/>
          <ac:cxnSpMkLst>
            <pc:docMk/>
            <pc:sldMk cId="288753147" sldId="273"/>
            <ac:cxnSpMk id="10" creationId="{EBBA02D8-8E0B-A2C5-CB51-54431C38EB0F}"/>
          </ac:cxnSpMkLst>
        </pc:cxnChg>
        <pc:cxnChg chg="mod">
          <ac:chgData name="Witmer,Maitland" userId="S::maw492@drexel.edu::14d54004-7cef-4a50-9786-df6f6c375e45" providerId="AD" clId="Web-{48A0DDFE-9C73-C362-9942-AA9DF14D9291}" dt="2024-03-14T14:24:48.929" v="86" actId="1076"/>
          <ac:cxnSpMkLst>
            <pc:docMk/>
            <pc:sldMk cId="288753147" sldId="273"/>
            <ac:cxnSpMk id="11" creationId="{1ACAB7EC-EEEA-FD8D-8464-3432539FF5FC}"/>
          </ac:cxnSpMkLst>
        </pc:cxnChg>
        <pc:cxnChg chg="mod">
          <ac:chgData name="Witmer,Maitland" userId="S::maw492@drexel.edu::14d54004-7cef-4a50-9786-df6f6c375e45" providerId="AD" clId="Web-{48A0DDFE-9C73-C362-9942-AA9DF14D9291}" dt="2024-03-14T14:24:48.945" v="87" actId="1076"/>
          <ac:cxnSpMkLst>
            <pc:docMk/>
            <pc:sldMk cId="288753147" sldId="273"/>
            <ac:cxnSpMk id="12" creationId="{D7424B6E-14D4-E3F1-63E5-AE0B98367A36}"/>
          </ac:cxnSpMkLst>
        </pc:cxnChg>
      </pc:sldChg>
      <pc:sldChg chg="modSp">
        <pc:chgData name="Witmer,Maitland" userId="S::maw492@drexel.edu::14d54004-7cef-4a50-9786-df6f6c375e45" providerId="AD" clId="Web-{48A0DDFE-9C73-C362-9942-AA9DF14D9291}" dt="2024-03-14T14:27:06.042" v="104" actId="1076"/>
        <pc:sldMkLst>
          <pc:docMk/>
          <pc:sldMk cId="3397425314" sldId="274"/>
        </pc:sldMkLst>
        <pc:picChg chg="mod">
          <ac:chgData name="Witmer,Maitland" userId="S::maw492@drexel.edu::14d54004-7cef-4a50-9786-df6f6c375e45" providerId="AD" clId="Web-{48A0DDFE-9C73-C362-9942-AA9DF14D9291}" dt="2024-03-14T14:27:06.042" v="104" actId="1076"/>
          <ac:picMkLst>
            <pc:docMk/>
            <pc:sldMk cId="3397425314" sldId="274"/>
            <ac:picMk id="5" creationId="{F4129AC5-2CFB-96A9-608B-9F3CCDE5CBD6}"/>
          </ac:picMkLst>
        </pc:picChg>
      </pc:sldChg>
      <pc:sldChg chg="modSp">
        <pc:chgData name="Witmer,Maitland" userId="S::maw492@drexel.edu::14d54004-7cef-4a50-9786-df6f6c375e45" providerId="AD" clId="Web-{48A0DDFE-9C73-C362-9942-AA9DF14D9291}" dt="2024-03-14T14:04:08.504" v="31" actId="20577"/>
        <pc:sldMkLst>
          <pc:docMk/>
          <pc:sldMk cId="1752520789" sldId="279"/>
        </pc:sldMkLst>
        <pc:spChg chg="mod">
          <ac:chgData name="Witmer,Maitland" userId="S::maw492@drexel.edu::14d54004-7cef-4a50-9786-df6f6c375e45" providerId="AD" clId="Web-{48A0DDFE-9C73-C362-9942-AA9DF14D9291}" dt="2024-03-14T14:04:08.504" v="31" actId="20577"/>
          <ac:spMkLst>
            <pc:docMk/>
            <pc:sldMk cId="1752520789" sldId="279"/>
            <ac:spMk id="3" creationId="{AE76C4AC-792E-6FDF-4E33-F785B886B5C9}"/>
          </ac:spMkLst>
        </pc:spChg>
      </pc:sldChg>
      <pc:sldChg chg="modNotes">
        <pc:chgData name="Witmer,Maitland" userId="S::maw492@drexel.edu::14d54004-7cef-4a50-9786-df6f6c375e45" providerId="AD" clId="Web-{48A0DDFE-9C73-C362-9942-AA9DF14D9291}" dt="2024-03-14T13:55:27.942" v="2"/>
        <pc:sldMkLst>
          <pc:docMk/>
          <pc:sldMk cId="888005175" sldId="289"/>
        </pc:sldMkLst>
      </pc:sldChg>
      <pc:sldChg chg="addSp delSp modSp add del replId">
        <pc:chgData name="Witmer,Maitland" userId="S::maw492@drexel.edu::14d54004-7cef-4a50-9786-df6f6c375e45" providerId="AD" clId="Web-{48A0DDFE-9C73-C362-9942-AA9DF14D9291}" dt="2024-03-14T14:05:04.490" v="38"/>
        <pc:sldMkLst>
          <pc:docMk/>
          <pc:sldMk cId="2188257444" sldId="290"/>
        </pc:sldMkLst>
        <pc:spChg chg="mod">
          <ac:chgData name="Witmer,Maitland" userId="S::maw492@drexel.edu::14d54004-7cef-4a50-9786-df6f6c375e45" providerId="AD" clId="Web-{48A0DDFE-9C73-C362-9942-AA9DF14D9291}" dt="2024-03-14T14:04:01.988" v="25" actId="20577"/>
          <ac:spMkLst>
            <pc:docMk/>
            <pc:sldMk cId="2188257444" sldId="290"/>
            <ac:spMk id="3" creationId="{AE76C4AC-792E-6FDF-4E33-F785B886B5C9}"/>
          </ac:spMkLst>
        </pc:spChg>
        <pc:spChg chg="mod">
          <ac:chgData name="Witmer,Maitland" userId="S::maw492@drexel.edu::14d54004-7cef-4a50-9786-df6f6c375e45" providerId="AD" clId="Web-{48A0DDFE-9C73-C362-9942-AA9DF14D9291}" dt="2024-03-14T14:04:50.489" v="36" actId="1076"/>
          <ac:spMkLst>
            <pc:docMk/>
            <pc:sldMk cId="2188257444" sldId="290"/>
            <ac:spMk id="242" creationId="{E337466B-3035-942B-AF69-A00CAFE28714}"/>
          </ac:spMkLst>
        </pc:spChg>
        <pc:picChg chg="add mod">
          <ac:chgData name="Witmer,Maitland" userId="S::maw492@drexel.edu::14d54004-7cef-4a50-9786-df6f6c375e45" providerId="AD" clId="Web-{48A0DDFE-9C73-C362-9942-AA9DF14D9291}" dt="2024-03-14T14:03:08.955" v="8" actId="1076"/>
          <ac:picMkLst>
            <pc:docMk/>
            <pc:sldMk cId="2188257444" sldId="290"/>
            <ac:picMk id="5" creationId="{D360BF5E-44F0-3787-108E-D02BF1E5D3BE}"/>
          </ac:picMkLst>
        </pc:picChg>
        <pc:picChg chg="del">
          <ac:chgData name="Witmer,Maitland" userId="S::maw492@drexel.edu::14d54004-7cef-4a50-9786-df6f6c375e45" providerId="AD" clId="Web-{48A0DDFE-9C73-C362-9942-AA9DF14D9291}" dt="2024-03-14T14:02:51.142" v="4"/>
          <ac:picMkLst>
            <pc:docMk/>
            <pc:sldMk cId="2188257444" sldId="290"/>
            <ac:picMk id="7" creationId="{44E7010E-4016-BBE2-89F8-7D304C4A5B13}"/>
          </ac:picMkLst>
        </pc:picChg>
      </pc:sldChg>
      <pc:sldChg chg="addSp delSp modSp add replId">
        <pc:chgData name="Witmer,Maitland" userId="S::maw492@drexel.edu::14d54004-7cef-4a50-9786-df6f6c375e45" providerId="AD" clId="Web-{48A0DDFE-9C73-C362-9942-AA9DF14D9291}" dt="2024-03-14T14:06:43.117" v="68" actId="20577"/>
        <pc:sldMkLst>
          <pc:docMk/>
          <pc:sldMk cId="1560222603" sldId="291"/>
        </pc:sldMkLst>
        <pc:spChg chg="mod">
          <ac:chgData name="Witmer,Maitland" userId="S::maw492@drexel.edu::14d54004-7cef-4a50-9786-df6f6c375e45" providerId="AD" clId="Web-{48A0DDFE-9C73-C362-9942-AA9DF14D9291}" dt="2024-03-14T14:06:43.117" v="68" actId="20577"/>
          <ac:spMkLst>
            <pc:docMk/>
            <pc:sldMk cId="1560222603" sldId="291"/>
            <ac:spMk id="3" creationId="{AE76C4AC-792E-6FDF-4E33-F785B886B5C9}"/>
          </ac:spMkLst>
        </pc:spChg>
        <pc:picChg chg="add mod">
          <ac:chgData name="Witmer,Maitland" userId="S::maw492@drexel.edu::14d54004-7cef-4a50-9786-df6f6c375e45" providerId="AD" clId="Web-{48A0DDFE-9C73-C362-9942-AA9DF14D9291}" dt="2024-03-14T14:05:51.163" v="45" actId="1076"/>
          <ac:picMkLst>
            <pc:docMk/>
            <pc:sldMk cId="1560222603" sldId="291"/>
            <ac:picMk id="5" creationId="{13FE1AF0-F637-F837-CFBE-19C80760F79E}"/>
          </ac:picMkLst>
        </pc:picChg>
        <pc:picChg chg="del">
          <ac:chgData name="Witmer,Maitland" userId="S::maw492@drexel.edu::14d54004-7cef-4a50-9786-df6f6c375e45" providerId="AD" clId="Web-{48A0DDFE-9C73-C362-9942-AA9DF14D9291}" dt="2024-03-14T14:05:06.568" v="39"/>
          <ac:picMkLst>
            <pc:docMk/>
            <pc:sldMk cId="1560222603" sldId="291"/>
            <ac:picMk id="7" creationId="{44E7010E-4016-BBE2-89F8-7D304C4A5B13}"/>
          </ac:picMkLst>
        </pc:picChg>
      </pc:sldChg>
      <pc:sldChg chg="add del replId">
        <pc:chgData name="Witmer,Maitland" userId="S::maw492@drexel.edu::14d54004-7cef-4a50-9786-df6f6c375e45" providerId="AD" clId="Web-{48A0DDFE-9C73-C362-9942-AA9DF14D9291}" dt="2024-03-14T14:05:30.350" v="41"/>
        <pc:sldMkLst>
          <pc:docMk/>
          <pc:sldMk cId="3845833115" sldId="292"/>
        </pc:sldMkLst>
      </pc:sldChg>
    </pc:docChg>
  </pc:docChgLst>
  <pc:docChgLst>
    <pc:chgData name="Freytiz,Sierra" userId="45a36f0a-eec5-4252-a9a8-163dfc8ee43e" providerId="ADAL" clId="{C8B1572D-4170-49B1-9D74-F59102A9507A}"/>
    <pc:docChg chg="undo redo custSel addSld delSld modSld sldOrd">
      <pc:chgData name="Freytiz,Sierra" userId="45a36f0a-eec5-4252-a9a8-163dfc8ee43e" providerId="ADAL" clId="{C8B1572D-4170-49B1-9D74-F59102A9507A}" dt="2024-03-14T13:31:03.010" v="302" actId="20577"/>
      <pc:docMkLst>
        <pc:docMk/>
      </pc:docMkLst>
      <pc:sldChg chg="modSp mod">
        <pc:chgData name="Freytiz,Sierra" userId="45a36f0a-eec5-4252-a9a8-163dfc8ee43e" providerId="ADAL" clId="{C8B1572D-4170-49B1-9D74-F59102A9507A}" dt="2024-03-04T22:31:57.003" v="225" actId="20577"/>
        <pc:sldMkLst>
          <pc:docMk/>
          <pc:sldMk cId="1094849372" sldId="262"/>
        </pc:sldMkLst>
        <pc:spChg chg="mod">
          <ac:chgData name="Freytiz,Sierra" userId="45a36f0a-eec5-4252-a9a8-163dfc8ee43e" providerId="ADAL" clId="{C8B1572D-4170-49B1-9D74-F59102A9507A}" dt="2024-03-04T22:31:57.003" v="225" actId="20577"/>
          <ac:spMkLst>
            <pc:docMk/>
            <pc:sldMk cId="1094849372" sldId="262"/>
            <ac:spMk id="3" creationId="{78399AB7-9E36-4EAD-B44A-9E0CEA24AACE}"/>
          </ac:spMkLst>
        </pc:spChg>
      </pc:sldChg>
      <pc:sldChg chg="modSp mod">
        <pc:chgData name="Freytiz,Sierra" userId="45a36f0a-eec5-4252-a9a8-163dfc8ee43e" providerId="ADAL" clId="{C8B1572D-4170-49B1-9D74-F59102A9507A}" dt="2024-03-04T22:40:40.362" v="242" actId="20577"/>
        <pc:sldMkLst>
          <pc:docMk/>
          <pc:sldMk cId="1519325215" sldId="263"/>
        </pc:sldMkLst>
        <pc:spChg chg="mod">
          <ac:chgData name="Freytiz,Sierra" userId="45a36f0a-eec5-4252-a9a8-163dfc8ee43e" providerId="ADAL" clId="{C8B1572D-4170-49B1-9D74-F59102A9507A}" dt="2024-03-04T22:40:40.362" v="242" actId="20577"/>
          <ac:spMkLst>
            <pc:docMk/>
            <pc:sldMk cId="1519325215" sldId="263"/>
            <ac:spMk id="3" creationId="{65BBC246-403A-339D-6FDF-E9384CBB5BA3}"/>
          </ac:spMkLst>
        </pc:spChg>
      </pc:sldChg>
      <pc:sldChg chg="modSp mod">
        <pc:chgData name="Freytiz,Sierra" userId="45a36f0a-eec5-4252-a9a8-163dfc8ee43e" providerId="ADAL" clId="{C8B1572D-4170-49B1-9D74-F59102A9507A}" dt="2024-03-04T21:37:39.793" v="83" actId="242"/>
        <pc:sldMkLst>
          <pc:docMk/>
          <pc:sldMk cId="449280179" sldId="264"/>
        </pc:sldMkLst>
        <pc:spChg chg="mod">
          <ac:chgData name="Freytiz,Sierra" userId="45a36f0a-eec5-4252-a9a8-163dfc8ee43e" providerId="ADAL" clId="{C8B1572D-4170-49B1-9D74-F59102A9507A}" dt="2024-03-04T21:37:39.793" v="83" actId="242"/>
          <ac:spMkLst>
            <pc:docMk/>
            <pc:sldMk cId="449280179" sldId="264"/>
            <ac:spMk id="3" creationId="{48BB0963-A4D7-577E-BD7C-6592D0324DE1}"/>
          </ac:spMkLst>
        </pc:spChg>
      </pc:sldChg>
      <pc:sldChg chg="modSp mod">
        <pc:chgData name="Freytiz,Sierra" userId="45a36f0a-eec5-4252-a9a8-163dfc8ee43e" providerId="ADAL" clId="{C8B1572D-4170-49B1-9D74-F59102A9507A}" dt="2024-03-14T13:25:24.338" v="301" actId="20577"/>
        <pc:sldMkLst>
          <pc:docMk/>
          <pc:sldMk cId="3230388275" sldId="268"/>
        </pc:sldMkLst>
        <pc:spChg chg="mod">
          <ac:chgData name="Freytiz,Sierra" userId="45a36f0a-eec5-4252-a9a8-163dfc8ee43e" providerId="ADAL" clId="{C8B1572D-4170-49B1-9D74-F59102A9507A}" dt="2024-03-14T13:25:24.338" v="301" actId="20577"/>
          <ac:spMkLst>
            <pc:docMk/>
            <pc:sldMk cId="3230388275" sldId="268"/>
            <ac:spMk id="3" creationId="{E80BD398-D2BD-2610-E255-12F7B180131D}"/>
          </ac:spMkLst>
        </pc:spChg>
      </pc:sldChg>
      <pc:sldChg chg="ord">
        <pc:chgData name="Freytiz,Sierra" userId="45a36f0a-eec5-4252-a9a8-163dfc8ee43e" providerId="ADAL" clId="{C8B1572D-4170-49B1-9D74-F59102A9507A}" dt="2024-03-04T22:13:11.169" v="92"/>
        <pc:sldMkLst>
          <pc:docMk/>
          <pc:sldMk cId="2790250486" sldId="269"/>
        </pc:sldMkLst>
      </pc:sldChg>
      <pc:sldChg chg="addSp modSp mod">
        <pc:chgData name="Freytiz,Sierra" userId="45a36f0a-eec5-4252-a9a8-163dfc8ee43e" providerId="ADAL" clId="{C8B1572D-4170-49B1-9D74-F59102A9507A}" dt="2024-03-14T13:31:03.010" v="302" actId="20577"/>
        <pc:sldMkLst>
          <pc:docMk/>
          <pc:sldMk cId="783181902" sldId="270"/>
        </pc:sldMkLst>
        <pc:spChg chg="mod">
          <ac:chgData name="Freytiz,Sierra" userId="45a36f0a-eec5-4252-a9a8-163dfc8ee43e" providerId="ADAL" clId="{C8B1572D-4170-49B1-9D74-F59102A9507A}" dt="2024-03-14T13:31:03.010" v="302" actId="20577"/>
          <ac:spMkLst>
            <pc:docMk/>
            <pc:sldMk cId="783181902" sldId="270"/>
            <ac:spMk id="3" creationId="{F1096434-E420-E33D-F94D-B575D79FE552}"/>
          </ac:spMkLst>
        </pc:spChg>
        <pc:picChg chg="add mod">
          <ac:chgData name="Freytiz,Sierra" userId="45a36f0a-eec5-4252-a9a8-163dfc8ee43e" providerId="ADAL" clId="{C8B1572D-4170-49B1-9D74-F59102A9507A}" dt="2024-03-04T22:27:37.285" v="117" actId="1076"/>
          <ac:picMkLst>
            <pc:docMk/>
            <pc:sldMk cId="783181902" sldId="270"/>
            <ac:picMk id="6" creationId="{15414E20-CC1F-C3CF-DDC3-841E7F52D66D}"/>
          </ac:picMkLst>
        </pc:picChg>
      </pc:sldChg>
      <pc:sldChg chg="addSp delSp modSp del mod">
        <pc:chgData name="Freytiz,Sierra" userId="45a36f0a-eec5-4252-a9a8-163dfc8ee43e" providerId="ADAL" clId="{C8B1572D-4170-49B1-9D74-F59102A9507A}" dt="2024-03-06T22:09:16.367" v="254" actId="2696"/>
        <pc:sldMkLst>
          <pc:docMk/>
          <pc:sldMk cId="1024792799" sldId="271"/>
        </pc:sldMkLst>
        <pc:spChg chg="mod">
          <ac:chgData name="Freytiz,Sierra" userId="45a36f0a-eec5-4252-a9a8-163dfc8ee43e" providerId="ADAL" clId="{C8B1572D-4170-49B1-9D74-F59102A9507A}" dt="2024-03-04T22:21:04.589" v="109" actId="14100"/>
          <ac:spMkLst>
            <pc:docMk/>
            <pc:sldMk cId="1024792799" sldId="271"/>
            <ac:spMk id="3" creationId="{3FCAD831-F978-EB4A-1499-5F2DDAD3AE0E}"/>
          </ac:spMkLst>
        </pc:spChg>
        <pc:picChg chg="del mod">
          <ac:chgData name="Freytiz,Sierra" userId="45a36f0a-eec5-4252-a9a8-163dfc8ee43e" providerId="ADAL" clId="{C8B1572D-4170-49B1-9D74-F59102A9507A}" dt="2024-03-04T22:14:26.058" v="97" actId="478"/>
          <ac:picMkLst>
            <pc:docMk/>
            <pc:sldMk cId="1024792799" sldId="271"/>
            <ac:picMk id="4" creationId="{4CB04AFB-DF7A-ED02-78D8-14E20EDF7D74}"/>
          </ac:picMkLst>
        </pc:picChg>
        <pc:picChg chg="add mod modCrop">
          <ac:chgData name="Freytiz,Sierra" userId="45a36f0a-eec5-4252-a9a8-163dfc8ee43e" providerId="ADAL" clId="{C8B1572D-4170-49B1-9D74-F59102A9507A}" dt="2024-03-04T22:17:39.730" v="108" actId="1076"/>
          <ac:picMkLst>
            <pc:docMk/>
            <pc:sldMk cId="1024792799" sldId="271"/>
            <ac:picMk id="6" creationId="{5BF93A0A-18B5-3F86-4E4B-039090618203}"/>
          </ac:picMkLst>
        </pc:picChg>
        <pc:picChg chg="add del mod">
          <ac:chgData name="Freytiz,Sierra" userId="45a36f0a-eec5-4252-a9a8-163dfc8ee43e" providerId="ADAL" clId="{C8B1572D-4170-49B1-9D74-F59102A9507A}" dt="2024-03-04T22:14:26.058" v="97" actId="478"/>
          <ac:picMkLst>
            <pc:docMk/>
            <pc:sldMk cId="1024792799" sldId="271"/>
            <ac:picMk id="1026" creationId="{2678405C-0201-0E29-1E56-D78EF89C8157}"/>
          </ac:picMkLst>
        </pc:picChg>
        <pc:picChg chg="add del">
          <ac:chgData name="Freytiz,Sierra" userId="45a36f0a-eec5-4252-a9a8-163dfc8ee43e" providerId="ADAL" clId="{C8B1572D-4170-49B1-9D74-F59102A9507A}" dt="2024-03-04T22:16:30.840" v="99" actId="478"/>
          <ac:picMkLst>
            <pc:docMk/>
            <pc:sldMk cId="1024792799" sldId="271"/>
            <ac:picMk id="1028" creationId="{76B2E851-1C74-AB1E-602F-C9E9322C2779}"/>
          </ac:picMkLst>
        </pc:picChg>
      </pc:sldChg>
      <pc:sldChg chg="modSp mod">
        <pc:chgData name="Freytiz,Sierra" userId="45a36f0a-eec5-4252-a9a8-163dfc8ee43e" providerId="ADAL" clId="{C8B1572D-4170-49B1-9D74-F59102A9507A}" dt="2024-03-13T22:23:04.292" v="292" actId="20577"/>
        <pc:sldMkLst>
          <pc:docMk/>
          <pc:sldMk cId="3600167101" sldId="272"/>
        </pc:sldMkLst>
        <pc:spChg chg="mod">
          <ac:chgData name="Freytiz,Sierra" userId="45a36f0a-eec5-4252-a9a8-163dfc8ee43e" providerId="ADAL" clId="{C8B1572D-4170-49B1-9D74-F59102A9507A}" dt="2024-03-13T22:23:00.268" v="291" actId="20577"/>
          <ac:spMkLst>
            <pc:docMk/>
            <pc:sldMk cId="3600167101" sldId="272"/>
            <ac:spMk id="2" creationId="{EBB1D4F4-E717-C33B-C1DB-0E9BA36161E5}"/>
          </ac:spMkLst>
        </pc:spChg>
        <pc:spChg chg="mod">
          <ac:chgData name="Freytiz,Sierra" userId="45a36f0a-eec5-4252-a9a8-163dfc8ee43e" providerId="ADAL" clId="{C8B1572D-4170-49B1-9D74-F59102A9507A}" dt="2024-03-13T22:23:04.292" v="292" actId="20577"/>
          <ac:spMkLst>
            <pc:docMk/>
            <pc:sldMk cId="3600167101" sldId="272"/>
            <ac:spMk id="3" creationId="{48BB0963-A4D7-577E-BD7C-6592D0324DE1}"/>
          </ac:spMkLst>
        </pc:spChg>
      </pc:sldChg>
      <pc:sldChg chg="modSp mod">
        <pc:chgData name="Freytiz,Sierra" userId="45a36f0a-eec5-4252-a9a8-163dfc8ee43e" providerId="ADAL" clId="{C8B1572D-4170-49B1-9D74-F59102A9507A}" dt="2024-03-04T21:26:38.890" v="47" actId="20577"/>
        <pc:sldMkLst>
          <pc:docMk/>
          <pc:sldMk cId="1195315553" sldId="276"/>
        </pc:sldMkLst>
        <pc:spChg chg="mod">
          <ac:chgData name="Freytiz,Sierra" userId="45a36f0a-eec5-4252-a9a8-163dfc8ee43e" providerId="ADAL" clId="{C8B1572D-4170-49B1-9D74-F59102A9507A}" dt="2024-03-04T21:26:38.890" v="47" actId="20577"/>
          <ac:spMkLst>
            <pc:docMk/>
            <pc:sldMk cId="1195315553" sldId="276"/>
            <ac:spMk id="3" creationId="{AE76C4AC-792E-6FDF-4E33-F785B886B5C9}"/>
          </ac:spMkLst>
        </pc:spChg>
      </pc:sldChg>
      <pc:sldChg chg="modSp mod">
        <pc:chgData name="Freytiz,Sierra" userId="45a36f0a-eec5-4252-a9a8-163dfc8ee43e" providerId="ADAL" clId="{C8B1572D-4170-49B1-9D74-F59102A9507A}" dt="2024-03-04T21:30:57.437" v="82" actId="20577"/>
        <pc:sldMkLst>
          <pc:docMk/>
          <pc:sldMk cId="2704879864" sldId="277"/>
        </pc:sldMkLst>
        <pc:spChg chg="mod">
          <ac:chgData name="Freytiz,Sierra" userId="45a36f0a-eec5-4252-a9a8-163dfc8ee43e" providerId="ADAL" clId="{C8B1572D-4170-49B1-9D74-F59102A9507A}" dt="2024-03-04T21:30:57.437" v="82" actId="20577"/>
          <ac:spMkLst>
            <pc:docMk/>
            <pc:sldMk cId="2704879864" sldId="277"/>
            <ac:spMk id="3" creationId="{AE76C4AC-792E-6FDF-4E33-F785B886B5C9}"/>
          </ac:spMkLst>
        </pc:spChg>
      </pc:sldChg>
      <pc:sldChg chg="modSp mod">
        <pc:chgData name="Freytiz,Sierra" userId="45a36f0a-eec5-4252-a9a8-163dfc8ee43e" providerId="ADAL" clId="{C8B1572D-4170-49B1-9D74-F59102A9507A}" dt="2024-03-04T21:38:47.078" v="89" actId="6549"/>
        <pc:sldMkLst>
          <pc:docMk/>
          <pc:sldMk cId="437476457" sldId="278"/>
        </pc:sldMkLst>
        <pc:spChg chg="mod">
          <ac:chgData name="Freytiz,Sierra" userId="45a36f0a-eec5-4252-a9a8-163dfc8ee43e" providerId="ADAL" clId="{C8B1572D-4170-49B1-9D74-F59102A9507A}" dt="2024-03-04T21:38:47.078" v="89" actId="6549"/>
          <ac:spMkLst>
            <pc:docMk/>
            <pc:sldMk cId="437476457" sldId="278"/>
            <ac:spMk id="3" creationId="{AE76C4AC-792E-6FDF-4E33-F785B886B5C9}"/>
          </ac:spMkLst>
        </pc:spChg>
      </pc:sldChg>
      <pc:sldChg chg="addSp delSp modSp add mod">
        <pc:chgData name="Freytiz,Sierra" userId="45a36f0a-eec5-4252-a9a8-163dfc8ee43e" providerId="ADAL" clId="{C8B1572D-4170-49B1-9D74-F59102A9507A}" dt="2024-03-06T22:09:04.958" v="253"/>
        <pc:sldMkLst>
          <pc:docMk/>
          <pc:sldMk cId="1418862083" sldId="280"/>
        </pc:sldMkLst>
        <pc:spChg chg="mod">
          <ac:chgData name="Freytiz,Sierra" userId="45a36f0a-eec5-4252-a9a8-163dfc8ee43e" providerId="ADAL" clId="{C8B1572D-4170-49B1-9D74-F59102A9507A}" dt="2024-03-06T22:09:04.958" v="253"/>
          <ac:spMkLst>
            <pc:docMk/>
            <pc:sldMk cId="1418862083" sldId="280"/>
            <ac:spMk id="2" creationId="{C1D15F6E-BCF2-E980-84B7-7EEAE8A07C84}"/>
          </ac:spMkLst>
        </pc:spChg>
        <pc:spChg chg="add del mod">
          <ac:chgData name="Freytiz,Sierra" userId="45a36f0a-eec5-4252-a9a8-163dfc8ee43e" providerId="ADAL" clId="{C8B1572D-4170-49B1-9D74-F59102A9507A}" dt="2024-03-06T22:08:51.436" v="248" actId="478"/>
          <ac:spMkLst>
            <pc:docMk/>
            <pc:sldMk cId="1418862083" sldId="280"/>
            <ac:spMk id="6" creationId="{17E07A09-8979-FDA3-1A04-3B464A2CC6C8}"/>
          </ac:spMkLst>
        </pc:spChg>
        <pc:spChg chg="add mod">
          <ac:chgData name="Freytiz,Sierra" userId="45a36f0a-eec5-4252-a9a8-163dfc8ee43e" providerId="ADAL" clId="{C8B1572D-4170-49B1-9D74-F59102A9507A}" dt="2024-03-06T22:08:33.937" v="245"/>
          <ac:spMkLst>
            <pc:docMk/>
            <pc:sldMk cId="1418862083" sldId="280"/>
            <ac:spMk id="7" creationId="{32E92356-5004-0F57-B29E-D272A62FD15D}"/>
          </ac:spMkLst>
        </pc:spChg>
        <pc:picChg chg="add del">
          <ac:chgData name="Freytiz,Sierra" userId="45a36f0a-eec5-4252-a9a8-163dfc8ee43e" providerId="ADAL" clId="{C8B1572D-4170-49B1-9D74-F59102A9507A}" dt="2024-03-06T22:08:45.309" v="247" actId="478"/>
          <ac:picMkLst>
            <pc:docMk/>
            <pc:sldMk cId="1418862083" sldId="280"/>
            <ac:picMk id="4" creationId="{4B923599-4EC7-5609-75EA-1D35316C7161}"/>
          </ac:picMkLst>
        </pc:picChg>
        <pc:picChg chg="del">
          <ac:chgData name="Freytiz,Sierra" userId="45a36f0a-eec5-4252-a9a8-163dfc8ee43e" providerId="ADAL" clId="{C8B1572D-4170-49B1-9D74-F59102A9507A}" dt="2024-03-06T22:08:33.463" v="244" actId="478"/>
          <ac:picMkLst>
            <pc:docMk/>
            <pc:sldMk cId="1418862083" sldId="280"/>
            <ac:picMk id="5" creationId="{9911C25C-553B-1DD5-074F-27318C3AB011}"/>
          </ac:picMkLst>
        </pc:picChg>
        <pc:picChg chg="add mod">
          <ac:chgData name="Freytiz,Sierra" userId="45a36f0a-eec5-4252-a9a8-163dfc8ee43e" providerId="ADAL" clId="{C8B1572D-4170-49B1-9D74-F59102A9507A}" dt="2024-03-06T22:08:33.937" v="245"/>
          <ac:picMkLst>
            <pc:docMk/>
            <pc:sldMk cId="1418862083" sldId="280"/>
            <ac:picMk id="8" creationId="{7B605ACE-5510-B18A-0915-88E079D6599D}"/>
          </ac:picMkLst>
        </pc:picChg>
      </pc:sldChg>
      <pc:sldChg chg="add ord">
        <pc:chgData name="Freytiz,Sierra" userId="45a36f0a-eec5-4252-a9a8-163dfc8ee43e" providerId="ADAL" clId="{C8B1572D-4170-49B1-9D74-F59102A9507A}" dt="2024-03-13T22:22:30.194" v="264"/>
        <pc:sldMkLst>
          <pc:docMk/>
          <pc:sldMk cId="888005175" sldId="289"/>
        </pc:sldMkLst>
      </pc:sldChg>
    </pc:docChg>
  </pc:docChgLst>
  <pc:docChgLst>
    <pc:chgData name="Brobbey,Benjamin" userId="S::bb943@drexel.edu::5a8206eb-f75d-45f4-9265-17fd8f632e31" providerId="AD" clId="Web-{7105889F-9D3E-677D-6733-C34A8A53C419}"/>
    <pc:docChg chg="modSld">
      <pc:chgData name="Brobbey,Benjamin" userId="S::bb943@drexel.edu::5a8206eb-f75d-45f4-9265-17fd8f632e31" providerId="AD" clId="Web-{7105889F-9D3E-677D-6733-C34A8A53C419}" dt="2024-03-14T15:24:07.190" v="7" actId="20577"/>
      <pc:docMkLst>
        <pc:docMk/>
      </pc:docMkLst>
      <pc:sldChg chg="modSp">
        <pc:chgData name="Brobbey,Benjamin" userId="S::bb943@drexel.edu::5a8206eb-f75d-45f4-9265-17fd8f632e31" providerId="AD" clId="Web-{7105889F-9D3E-677D-6733-C34A8A53C419}" dt="2024-03-14T15:24:07.190" v="7" actId="20577"/>
        <pc:sldMkLst>
          <pc:docMk/>
          <pc:sldMk cId="3230388275" sldId="268"/>
        </pc:sldMkLst>
        <pc:spChg chg="mod">
          <ac:chgData name="Brobbey,Benjamin" userId="S::bb943@drexel.edu::5a8206eb-f75d-45f4-9265-17fd8f632e31" providerId="AD" clId="Web-{7105889F-9D3E-677D-6733-C34A8A53C419}" dt="2024-03-14T15:24:07.190" v="7" actId="20577"/>
          <ac:spMkLst>
            <pc:docMk/>
            <pc:sldMk cId="3230388275" sldId="268"/>
            <ac:spMk id="3" creationId="{E80BD398-D2BD-2610-E255-12F7B180131D}"/>
          </ac:spMkLst>
        </pc:spChg>
      </pc:sldChg>
    </pc:docChg>
  </pc:docChgLst>
  <pc:docChgLst>
    <pc:chgData name="Freytiz,Sierra" userId="S::sgf43@drexel.edu::45a36f0a-eec5-4252-a9a8-163dfc8ee43e" providerId="AD" clId="Web-{2C9DBA7D-FF9F-F34F-8326-FE6D35B919E5}"/>
    <pc:docChg chg="delSld">
      <pc:chgData name="Freytiz,Sierra" userId="S::sgf43@drexel.edu::45a36f0a-eec5-4252-a9a8-163dfc8ee43e" providerId="AD" clId="Web-{2C9DBA7D-FF9F-F34F-8326-FE6D35B919E5}" dt="2024-03-13T21:30:58.160" v="1"/>
      <pc:docMkLst>
        <pc:docMk/>
      </pc:docMkLst>
      <pc:sldChg chg="del">
        <pc:chgData name="Freytiz,Sierra" userId="S::sgf43@drexel.edu::45a36f0a-eec5-4252-a9a8-163dfc8ee43e" providerId="AD" clId="Web-{2C9DBA7D-FF9F-F34F-8326-FE6D35B919E5}" dt="2024-03-13T21:30:58.160" v="1"/>
        <pc:sldMkLst>
          <pc:docMk/>
          <pc:sldMk cId="2704879864" sldId="277"/>
        </pc:sldMkLst>
      </pc:sldChg>
      <pc:sldChg chg="del">
        <pc:chgData name="Freytiz,Sierra" userId="S::sgf43@drexel.edu::45a36f0a-eec5-4252-a9a8-163dfc8ee43e" providerId="AD" clId="Web-{2C9DBA7D-FF9F-F34F-8326-FE6D35B919E5}" dt="2024-03-13T21:30:54.738" v="0"/>
        <pc:sldMkLst>
          <pc:docMk/>
          <pc:sldMk cId="437476457" sldId="278"/>
        </pc:sldMkLst>
      </pc:sldChg>
    </pc:docChg>
  </pc:docChgLst>
  <pc:docChgLst>
    <pc:chgData name="Brobbey,Benjamin" userId="S::bb943@drexel.edu::5a8206eb-f75d-45f4-9265-17fd8f632e31" providerId="AD" clId="Web-{2F05C10A-232F-58C7-9FA4-56392FC2B399}"/>
    <pc:docChg chg="modSld">
      <pc:chgData name="Brobbey,Benjamin" userId="S::bb943@drexel.edu::5a8206eb-f75d-45f4-9265-17fd8f632e31" providerId="AD" clId="Web-{2F05C10A-232F-58C7-9FA4-56392FC2B399}" dt="2024-03-06T20:58:52.954" v="2" actId="20577"/>
      <pc:docMkLst>
        <pc:docMk/>
      </pc:docMkLst>
      <pc:sldChg chg="modSp">
        <pc:chgData name="Brobbey,Benjamin" userId="S::bb943@drexel.edu::5a8206eb-f75d-45f4-9265-17fd8f632e31" providerId="AD" clId="Web-{2F05C10A-232F-58C7-9FA4-56392FC2B399}" dt="2024-03-06T20:58:52.954" v="2" actId="20577"/>
        <pc:sldMkLst>
          <pc:docMk/>
          <pc:sldMk cId="1519325215" sldId="263"/>
        </pc:sldMkLst>
        <pc:spChg chg="mod">
          <ac:chgData name="Brobbey,Benjamin" userId="S::bb943@drexel.edu::5a8206eb-f75d-45f4-9265-17fd8f632e31" providerId="AD" clId="Web-{2F05C10A-232F-58C7-9FA4-56392FC2B399}" dt="2024-03-06T20:58:52.954" v="2" actId="20577"/>
          <ac:spMkLst>
            <pc:docMk/>
            <pc:sldMk cId="1519325215" sldId="263"/>
            <ac:spMk id="2" creationId="{7F4EEE39-1640-4F65-BE60-D88AC86120AA}"/>
          </ac:spMkLst>
        </pc:spChg>
      </pc:sldChg>
    </pc:docChg>
  </pc:docChgLst>
  <pc:docChgLst>
    <pc:chgData name="Mangione,Drew" userId="ff413df6-7044-4bf8-8400-4814a0c2a073" providerId="ADAL" clId="{FB5365D3-213F-407A-86C9-D8925F7AA380}"/>
    <pc:docChg chg="undo custSel addSld delSld modSld sldOrd">
      <pc:chgData name="Mangione,Drew" userId="ff413df6-7044-4bf8-8400-4814a0c2a073" providerId="ADAL" clId="{FB5365D3-213F-407A-86C9-D8925F7AA380}" dt="2024-03-13T22:26:30.589" v="368" actId="20577"/>
      <pc:docMkLst>
        <pc:docMk/>
      </pc:docMkLst>
      <pc:sldChg chg="del">
        <pc:chgData name="Mangione,Drew" userId="ff413df6-7044-4bf8-8400-4814a0c2a073" providerId="ADAL" clId="{FB5365D3-213F-407A-86C9-D8925F7AA380}" dt="2024-03-13T22:24:21.145" v="153" actId="47"/>
        <pc:sldMkLst>
          <pc:docMk/>
          <pc:sldMk cId="406363215" sldId="266"/>
        </pc:sldMkLst>
      </pc:sldChg>
      <pc:sldChg chg="modSp mod modNotesTx">
        <pc:chgData name="Mangione,Drew" userId="ff413df6-7044-4bf8-8400-4814a0c2a073" providerId="ADAL" clId="{FB5365D3-213F-407A-86C9-D8925F7AA380}" dt="2024-03-13T22:26:30.589" v="368" actId="20577"/>
        <pc:sldMkLst>
          <pc:docMk/>
          <pc:sldMk cId="1589443641" sldId="267"/>
        </pc:sldMkLst>
        <pc:spChg chg="mod">
          <ac:chgData name="Mangione,Drew" userId="ff413df6-7044-4bf8-8400-4814a0c2a073" providerId="ADAL" clId="{FB5365D3-213F-407A-86C9-D8925F7AA380}" dt="2024-03-13T22:26:08.912" v="364" actId="20577"/>
          <ac:spMkLst>
            <pc:docMk/>
            <pc:sldMk cId="1589443641" sldId="267"/>
            <ac:spMk id="3" creationId="{E7595A73-808B-196F-721C-B6AB4D42452F}"/>
          </ac:spMkLst>
        </pc:spChg>
      </pc:sldChg>
      <pc:sldChg chg="addSp modSp mod">
        <pc:chgData name="Mangione,Drew" userId="ff413df6-7044-4bf8-8400-4814a0c2a073" providerId="ADAL" clId="{FB5365D3-213F-407A-86C9-D8925F7AA380}" dt="2024-03-13T22:00:30.386" v="90" actId="732"/>
        <pc:sldMkLst>
          <pc:docMk/>
          <pc:sldMk cId="218639123" sldId="275"/>
        </pc:sldMkLst>
        <pc:picChg chg="add mod modCrop">
          <ac:chgData name="Mangione,Drew" userId="ff413df6-7044-4bf8-8400-4814a0c2a073" providerId="ADAL" clId="{FB5365D3-213F-407A-86C9-D8925F7AA380}" dt="2024-03-13T22:00:30.386" v="90" actId="732"/>
          <ac:picMkLst>
            <pc:docMk/>
            <pc:sldMk cId="218639123" sldId="275"/>
            <ac:picMk id="6" creationId="{57B9B28C-90C4-FFDA-1A26-C171C6F713D1}"/>
          </ac:picMkLst>
        </pc:picChg>
      </pc:sldChg>
      <pc:sldChg chg="modSp mod">
        <pc:chgData name="Mangione,Drew" userId="ff413df6-7044-4bf8-8400-4814a0c2a073" providerId="ADAL" clId="{FB5365D3-213F-407A-86C9-D8925F7AA380}" dt="2024-03-13T22:20:20.211" v="152" actId="1076"/>
        <pc:sldMkLst>
          <pc:docMk/>
          <pc:sldMk cId="1195315553" sldId="276"/>
        </pc:sldMkLst>
        <pc:spChg chg="mod">
          <ac:chgData name="Mangione,Drew" userId="ff413df6-7044-4bf8-8400-4814a0c2a073" providerId="ADAL" clId="{FB5365D3-213F-407A-86C9-D8925F7AA380}" dt="2024-03-13T21:58:11.751" v="87" actId="20577"/>
          <ac:spMkLst>
            <pc:docMk/>
            <pc:sldMk cId="1195315553" sldId="276"/>
            <ac:spMk id="3" creationId="{AE76C4AC-792E-6FDF-4E33-F785B886B5C9}"/>
          </ac:spMkLst>
        </pc:spChg>
        <pc:picChg chg="mod">
          <ac:chgData name="Mangione,Drew" userId="ff413df6-7044-4bf8-8400-4814a0c2a073" providerId="ADAL" clId="{FB5365D3-213F-407A-86C9-D8925F7AA380}" dt="2024-03-13T22:19:11.640" v="146" actId="1076"/>
          <ac:picMkLst>
            <pc:docMk/>
            <pc:sldMk cId="1195315553" sldId="276"/>
            <ac:picMk id="1025" creationId="{D4169B5E-7E38-8F43-DBEC-560DC98D98FA}"/>
          </ac:picMkLst>
        </pc:picChg>
        <pc:picChg chg="mod">
          <ac:chgData name="Mangione,Drew" userId="ff413df6-7044-4bf8-8400-4814a0c2a073" providerId="ADAL" clId="{FB5365D3-213F-407A-86C9-D8925F7AA380}" dt="2024-03-13T22:19:17.358" v="148" actId="14100"/>
          <ac:picMkLst>
            <pc:docMk/>
            <pc:sldMk cId="1195315553" sldId="276"/>
            <ac:picMk id="1027" creationId="{ACDA7F57-B8F4-17A4-E8A0-C45F32FFE22A}"/>
          </ac:picMkLst>
        </pc:picChg>
        <pc:picChg chg="mod">
          <ac:chgData name="Mangione,Drew" userId="ff413df6-7044-4bf8-8400-4814a0c2a073" providerId="ADAL" clId="{FB5365D3-213F-407A-86C9-D8925F7AA380}" dt="2024-03-13T22:20:20.211" v="152" actId="1076"/>
          <ac:picMkLst>
            <pc:docMk/>
            <pc:sldMk cId="1195315553" sldId="276"/>
            <ac:picMk id="1028" creationId="{B62ED234-4041-4C81-7D2F-7CC29E5C6F80}"/>
          </ac:picMkLst>
        </pc:picChg>
      </pc:sldChg>
      <pc:sldChg chg="modSp mod">
        <pc:chgData name="Mangione,Drew" userId="ff413df6-7044-4bf8-8400-4814a0c2a073" providerId="ADAL" clId="{FB5365D3-213F-407A-86C9-D8925F7AA380}" dt="2024-03-13T22:11:22.033" v="116" actId="14100"/>
        <pc:sldMkLst>
          <pc:docMk/>
          <pc:sldMk cId="1876513047" sldId="282"/>
        </pc:sldMkLst>
        <pc:spChg chg="mod">
          <ac:chgData name="Mangione,Drew" userId="ff413df6-7044-4bf8-8400-4814a0c2a073" providerId="ADAL" clId="{FB5365D3-213F-407A-86C9-D8925F7AA380}" dt="2024-03-13T22:11:22.033" v="116" actId="14100"/>
          <ac:spMkLst>
            <pc:docMk/>
            <pc:sldMk cId="1876513047" sldId="282"/>
            <ac:spMk id="5" creationId="{961A8679-F292-5EB5-4658-910679A4C19A}"/>
          </ac:spMkLst>
        </pc:spChg>
        <pc:spChg chg="mod">
          <ac:chgData name="Mangione,Drew" userId="ff413df6-7044-4bf8-8400-4814a0c2a073" providerId="ADAL" clId="{FB5365D3-213F-407A-86C9-D8925F7AA380}" dt="2024-03-13T22:11:22.033" v="116" actId="14100"/>
          <ac:spMkLst>
            <pc:docMk/>
            <pc:sldMk cId="1876513047" sldId="282"/>
            <ac:spMk id="6" creationId="{CF1DA67C-36FC-187D-1938-98451ECCD58B}"/>
          </ac:spMkLst>
        </pc:spChg>
        <pc:spChg chg="mod">
          <ac:chgData name="Mangione,Drew" userId="ff413df6-7044-4bf8-8400-4814a0c2a073" providerId="ADAL" clId="{FB5365D3-213F-407A-86C9-D8925F7AA380}" dt="2024-03-13T22:11:22.033" v="116" actId="14100"/>
          <ac:spMkLst>
            <pc:docMk/>
            <pc:sldMk cId="1876513047" sldId="282"/>
            <ac:spMk id="11" creationId="{C9F212C0-5704-FFC6-BAC4-3CD5F7B0B246}"/>
          </ac:spMkLst>
        </pc:spChg>
        <pc:spChg chg="mod">
          <ac:chgData name="Mangione,Drew" userId="ff413df6-7044-4bf8-8400-4814a0c2a073" providerId="ADAL" clId="{FB5365D3-213F-407A-86C9-D8925F7AA380}" dt="2024-03-13T22:11:22.033" v="116" actId="14100"/>
          <ac:spMkLst>
            <pc:docMk/>
            <pc:sldMk cId="1876513047" sldId="282"/>
            <ac:spMk id="12" creationId="{AD3079BE-00C4-8E37-BEE8-5E9F6CAAEF0A}"/>
          </ac:spMkLst>
        </pc:spChg>
        <pc:spChg chg="mod">
          <ac:chgData name="Mangione,Drew" userId="ff413df6-7044-4bf8-8400-4814a0c2a073" providerId="ADAL" clId="{FB5365D3-213F-407A-86C9-D8925F7AA380}" dt="2024-03-13T22:11:22.033" v="116" actId="14100"/>
          <ac:spMkLst>
            <pc:docMk/>
            <pc:sldMk cId="1876513047" sldId="282"/>
            <ac:spMk id="15" creationId="{B1C698C3-7C9C-E467-F30D-7D91E80041A8}"/>
          </ac:spMkLst>
        </pc:spChg>
        <pc:spChg chg="mod">
          <ac:chgData name="Mangione,Drew" userId="ff413df6-7044-4bf8-8400-4814a0c2a073" providerId="ADAL" clId="{FB5365D3-213F-407A-86C9-D8925F7AA380}" dt="2024-03-13T22:11:22.033" v="116" actId="14100"/>
          <ac:spMkLst>
            <pc:docMk/>
            <pc:sldMk cId="1876513047" sldId="282"/>
            <ac:spMk id="16" creationId="{3F37BC32-313D-E8C5-9BB5-45BEDA6084AF}"/>
          </ac:spMkLst>
        </pc:spChg>
        <pc:spChg chg="mod">
          <ac:chgData name="Mangione,Drew" userId="ff413df6-7044-4bf8-8400-4814a0c2a073" providerId="ADAL" clId="{FB5365D3-213F-407A-86C9-D8925F7AA380}" dt="2024-03-13T22:11:22.033" v="116" actId="14100"/>
          <ac:spMkLst>
            <pc:docMk/>
            <pc:sldMk cId="1876513047" sldId="282"/>
            <ac:spMk id="17" creationId="{C3E6B368-2346-7763-0F8D-61378BBB607D}"/>
          </ac:spMkLst>
        </pc:spChg>
        <pc:cxnChg chg="mod">
          <ac:chgData name="Mangione,Drew" userId="ff413df6-7044-4bf8-8400-4814a0c2a073" providerId="ADAL" clId="{FB5365D3-213F-407A-86C9-D8925F7AA380}" dt="2024-03-13T22:11:22.033" v="116" actId="14100"/>
          <ac:cxnSpMkLst>
            <pc:docMk/>
            <pc:sldMk cId="1876513047" sldId="282"/>
            <ac:cxnSpMk id="9" creationId="{97AAB64F-4C81-1A8F-EA98-DD1F1F55E399}"/>
          </ac:cxnSpMkLst>
        </pc:cxnChg>
        <pc:cxnChg chg="mod">
          <ac:chgData name="Mangione,Drew" userId="ff413df6-7044-4bf8-8400-4814a0c2a073" providerId="ADAL" clId="{FB5365D3-213F-407A-86C9-D8925F7AA380}" dt="2024-03-13T22:11:22.033" v="116" actId="14100"/>
          <ac:cxnSpMkLst>
            <pc:docMk/>
            <pc:sldMk cId="1876513047" sldId="282"/>
            <ac:cxnSpMk id="10" creationId="{1BECDD66-BD3D-FC0E-BB41-33A05996F7C1}"/>
          </ac:cxnSpMkLst>
        </pc:cxnChg>
        <pc:cxnChg chg="mod">
          <ac:chgData name="Mangione,Drew" userId="ff413df6-7044-4bf8-8400-4814a0c2a073" providerId="ADAL" clId="{FB5365D3-213F-407A-86C9-D8925F7AA380}" dt="2024-03-13T22:11:22.033" v="116" actId="14100"/>
          <ac:cxnSpMkLst>
            <pc:docMk/>
            <pc:sldMk cId="1876513047" sldId="282"/>
            <ac:cxnSpMk id="13" creationId="{EEB3A451-7B82-9BF6-E37B-E9C905C42E32}"/>
          </ac:cxnSpMkLst>
        </pc:cxnChg>
        <pc:cxnChg chg="mod">
          <ac:chgData name="Mangione,Drew" userId="ff413df6-7044-4bf8-8400-4814a0c2a073" providerId="ADAL" clId="{FB5365D3-213F-407A-86C9-D8925F7AA380}" dt="2024-03-13T22:11:22.033" v="116" actId="14100"/>
          <ac:cxnSpMkLst>
            <pc:docMk/>
            <pc:sldMk cId="1876513047" sldId="282"/>
            <ac:cxnSpMk id="14" creationId="{E745E363-1028-2499-7B81-0E533DA4D3DC}"/>
          </ac:cxnSpMkLst>
        </pc:cxnChg>
        <pc:cxnChg chg="mod">
          <ac:chgData name="Mangione,Drew" userId="ff413df6-7044-4bf8-8400-4814a0c2a073" providerId="ADAL" clId="{FB5365D3-213F-407A-86C9-D8925F7AA380}" dt="2024-03-13T22:11:22.033" v="116" actId="14100"/>
          <ac:cxnSpMkLst>
            <pc:docMk/>
            <pc:sldMk cId="1876513047" sldId="282"/>
            <ac:cxnSpMk id="18" creationId="{65353AE3-4B12-05EA-E276-98AF9456B36F}"/>
          </ac:cxnSpMkLst>
        </pc:cxnChg>
      </pc:sldChg>
      <pc:sldChg chg="addSp modSp add mod">
        <pc:chgData name="Mangione,Drew" userId="ff413df6-7044-4bf8-8400-4814a0c2a073" providerId="ADAL" clId="{FB5365D3-213F-407A-86C9-D8925F7AA380}" dt="2024-03-13T21:52:36.372" v="56" actId="14100"/>
        <pc:sldMkLst>
          <pc:docMk/>
          <pc:sldMk cId="439483490" sldId="283"/>
        </pc:sldMkLst>
        <pc:picChg chg="add mod modCrop">
          <ac:chgData name="Mangione,Drew" userId="ff413df6-7044-4bf8-8400-4814a0c2a073" providerId="ADAL" clId="{FB5365D3-213F-407A-86C9-D8925F7AA380}" dt="2024-03-13T21:52:32.853" v="55" actId="1076"/>
          <ac:picMkLst>
            <pc:docMk/>
            <pc:sldMk cId="439483490" sldId="283"/>
            <ac:picMk id="6" creationId="{6B3BD96B-32A9-D56A-5FAB-3D06C7BF72DC}"/>
          </ac:picMkLst>
        </pc:picChg>
        <pc:picChg chg="add mod modCrop">
          <ac:chgData name="Mangione,Drew" userId="ff413df6-7044-4bf8-8400-4814a0c2a073" providerId="ADAL" clId="{FB5365D3-213F-407A-86C9-D8925F7AA380}" dt="2024-03-13T21:52:28.070" v="52" actId="14100"/>
          <ac:picMkLst>
            <pc:docMk/>
            <pc:sldMk cId="439483490" sldId="283"/>
            <ac:picMk id="8" creationId="{7C8410A3-4363-73B8-198B-5C5232EB0897}"/>
          </ac:picMkLst>
        </pc:picChg>
        <pc:picChg chg="add mod modCrop">
          <ac:chgData name="Mangione,Drew" userId="ff413df6-7044-4bf8-8400-4814a0c2a073" providerId="ADAL" clId="{FB5365D3-213F-407A-86C9-D8925F7AA380}" dt="2024-03-13T21:52:36.372" v="56" actId="14100"/>
          <ac:picMkLst>
            <pc:docMk/>
            <pc:sldMk cId="439483490" sldId="283"/>
            <ac:picMk id="10" creationId="{22D83940-F490-AE35-D4DF-CECA239CAB2B}"/>
          </ac:picMkLst>
        </pc:picChg>
      </pc:sldChg>
      <pc:sldChg chg="delSp add del setBg delDesignElem">
        <pc:chgData name="Mangione,Drew" userId="ff413df6-7044-4bf8-8400-4814a0c2a073" providerId="ADAL" clId="{FB5365D3-213F-407A-86C9-D8925F7AA380}" dt="2024-03-13T21:48:28.895" v="5" actId="47"/>
        <pc:sldMkLst>
          <pc:docMk/>
          <pc:sldMk cId="2240659664" sldId="283"/>
        </pc:sldMkLst>
        <pc:grpChg chg="del">
          <ac:chgData name="Mangione,Drew" userId="ff413df6-7044-4bf8-8400-4814a0c2a073" providerId="ADAL" clId="{FB5365D3-213F-407A-86C9-D8925F7AA380}" dt="2024-03-13T21:48:24.814" v="4"/>
          <ac:grpSpMkLst>
            <pc:docMk/>
            <pc:sldMk cId="2240659664" sldId="283"/>
            <ac:grpSpMk id="237" creationId="{EEA4DF6E-CBAC-65B5-F0C1-F1C0A35C0284}"/>
          </ac:grpSpMkLst>
        </pc:grpChg>
        <pc:grpChg chg="del">
          <ac:chgData name="Mangione,Drew" userId="ff413df6-7044-4bf8-8400-4814a0c2a073" providerId="ADAL" clId="{FB5365D3-213F-407A-86C9-D8925F7AA380}" dt="2024-03-13T21:48:24.814" v="4"/>
          <ac:grpSpMkLst>
            <pc:docMk/>
            <pc:sldMk cId="2240659664" sldId="283"/>
            <ac:grpSpMk id="241" creationId="{8B8E63C6-E066-4ECD-D945-538F945CA38F}"/>
          </ac:grpSpMkLst>
        </pc:grpChg>
      </pc:sldChg>
      <pc:sldChg chg="delSp add del setBg delDesignElem">
        <pc:chgData name="Mangione,Drew" userId="ff413df6-7044-4bf8-8400-4814a0c2a073" providerId="ADAL" clId="{FB5365D3-213F-407A-86C9-D8925F7AA380}" dt="2024-03-13T21:48:20.775" v="2" actId="47"/>
        <pc:sldMkLst>
          <pc:docMk/>
          <pc:sldMk cId="3067090216" sldId="283"/>
        </pc:sldMkLst>
        <pc:grpChg chg="del">
          <ac:chgData name="Mangione,Drew" userId="ff413df6-7044-4bf8-8400-4814a0c2a073" providerId="ADAL" clId="{FB5365D3-213F-407A-86C9-D8925F7AA380}" dt="2024-03-13T21:48:15.312" v="1"/>
          <ac:grpSpMkLst>
            <pc:docMk/>
            <pc:sldMk cId="3067090216" sldId="283"/>
            <ac:grpSpMk id="237" creationId="{EEA4DF6E-CBAC-65B5-F0C1-F1C0A35C0284}"/>
          </ac:grpSpMkLst>
        </pc:grpChg>
        <pc:grpChg chg="del">
          <ac:chgData name="Mangione,Drew" userId="ff413df6-7044-4bf8-8400-4814a0c2a073" providerId="ADAL" clId="{FB5365D3-213F-407A-86C9-D8925F7AA380}" dt="2024-03-13T21:48:15.312" v="1"/>
          <ac:grpSpMkLst>
            <pc:docMk/>
            <pc:sldMk cId="3067090216" sldId="283"/>
            <ac:grpSpMk id="241" creationId="{8B8E63C6-E066-4ECD-D945-538F945CA38F}"/>
          </ac:grpSpMkLst>
        </pc:grpChg>
      </pc:sldChg>
      <pc:sldChg chg="addSp modSp add mod">
        <pc:chgData name="Mangione,Drew" userId="ff413df6-7044-4bf8-8400-4814a0c2a073" providerId="ADAL" clId="{FB5365D3-213F-407A-86C9-D8925F7AA380}" dt="2024-03-13T22:01:23.148" v="99" actId="1076"/>
        <pc:sldMkLst>
          <pc:docMk/>
          <pc:sldMk cId="491955842" sldId="284"/>
        </pc:sldMkLst>
        <pc:picChg chg="add mod modCrop">
          <ac:chgData name="Mangione,Drew" userId="ff413df6-7044-4bf8-8400-4814a0c2a073" providerId="ADAL" clId="{FB5365D3-213F-407A-86C9-D8925F7AA380}" dt="2024-03-13T22:01:23.148" v="99" actId="1076"/>
          <ac:picMkLst>
            <pc:docMk/>
            <pc:sldMk cId="491955842" sldId="284"/>
            <ac:picMk id="6" creationId="{67A9DE00-4AC5-0B7E-EF71-358F7FDF5549}"/>
          </ac:picMkLst>
        </pc:picChg>
      </pc:sldChg>
      <pc:sldChg chg="addSp modSp add mod ord">
        <pc:chgData name="Mangione,Drew" userId="ff413df6-7044-4bf8-8400-4814a0c2a073" providerId="ADAL" clId="{FB5365D3-213F-407A-86C9-D8925F7AA380}" dt="2024-03-13T22:05:20.957" v="114" actId="1076"/>
        <pc:sldMkLst>
          <pc:docMk/>
          <pc:sldMk cId="4262329251" sldId="285"/>
        </pc:sldMkLst>
        <pc:spChg chg="add mod">
          <ac:chgData name="Mangione,Drew" userId="ff413df6-7044-4bf8-8400-4814a0c2a073" providerId="ADAL" clId="{FB5365D3-213F-407A-86C9-D8925F7AA380}" dt="2024-03-13T22:05:20.957" v="114" actId="1076"/>
          <ac:spMkLst>
            <pc:docMk/>
            <pc:sldMk cId="4262329251" sldId="285"/>
            <ac:spMk id="7" creationId="{6F4EB7CD-E834-36C8-3D4F-8F4ECB3CF35F}"/>
          </ac:spMkLst>
        </pc:spChg>
        <pc:picChg chg="add mod">
          <ac:chgData name="Mangione,Drew" userId="ff413df6-7044-4bf8-8400-4814a0c2a073" providerId="ADAL" clId="{FB5365D3-213F-407A-86C9-D8925F7AA380}" dt="2024-03-13T21:53:19.317" v="67" actId="1076"/>
          <ac:picMkLst>
            <pc:docMk/>
            <pc:sldMk cId="4262329251" sldId="285"/>
            <ac:picMk id="6" creationId="{6644ACC2-13DE-CF06-56BF-FD7A2D92DF10}"/>
          </ac:picMkLst>
        </pc:picChg>
      </pc:sldChg>
      <pc:sldChg chg="delSp modSp add mod">
        <pc:chgData name="Mangione,Drew" userId="ff413df6-7044-4bf8-8400-4814a0c2a073" providerId="ADAL" clId="{FB5365D3-213F-407A-86C9-D8925F7AA380}" dt="2024-03-13T22:14:48.072" v="141" actId="14100"/>
        <pc:sldMkLst>
          <pc:docMk/>
          <pc:sldMk cId="750784569" sldId="288"/>
        </pc:sldMkLst>
        <pc:spChg chg="mod">
          <ac:chgData name="Mangione,Drew" userId="ff413df6-7044-4bf8-8400-4814a0c2a073" providerId="ADAL" clId="{FB5365D3-213F-407A-86C9-D8925F7AA380}" dt="2024-03-13T22:14:00.575" v="133" actId="1076"/>
          <ac:spMkLst>
            <pc:docMk/>
            <pc:sldMk cId="750784569" sldId="288"/>
            <ac:spMk id="3" creationId="{AE76C4AC-792E-6FDF-4E33-F785B886B5C9}"/>
          </ac:spMkLst>
        </pc:spChg>
        <pc:picChg chg="mod">
          <ac:chgData name="Mangione,Drew" userId="ff413df6-7044-4bf8-8400-4814a0c2a073" providerId="ADAL" clId="{FB5365D3-213F-407A-86C9-D8925F7AA380}" dt="2024-03-13T22:13:22.140" v="122" actId="1076"/>
          <ac:picMkLst>
            <pc:docMk/>
            <pc:sldMk cId="750784569" sldId="288"/>
            <ac:picMk id="4" creationId="{9E0F8240-CB58-25C4-867F-14B92045E0BA}"/>
          </ac:picMkLst>
        </pc:picChg>
        <pc:picChg chg="mod modCrop">
          <ac:chgData name="Mangione,Drew" userId="ff413df6-7044-4bf8-8400-4814a0c2a073" providerId="ADAL" clId="{FB5365D3-213F-407A-86C9-D8925F7AA380}" dt="2024-03-13T22:14:48.072" v="141" actId="14100"/>
          <ac:picMkLst>
            <pc:docMk/>
            <pc:sldMk cId="750784569" sldId="288"/>
            <ac:picMk id="5" creationId="{532C4051-AA4A-C2A6-3442-DBBE64682244}"/>
          </ac:picMkLst>
        </pc:picChg>
        <pc:picChg chg="del">
          <ac:chgData name="Mangione,Drew" userId="ff413df6-7044-4bf8-8400-4814a0c2a073" providerId="ADAL" clId="{FB5365D3-213F-407A-86C9-D8925F7AA380}" dt="2024-03-13T22:12:06.803" v="118" actId="478"/>
          <ac:picMkLst>
            <pc:docMk/>
            <pc:sldMk cId="750784569" sldId="288"/>
            <ac:picMk id="6" creationId="{67A9DE00-4AC5-0B7E-EF71-358F7FDF5549}"/>
          </ac:picMkLst>
        </pc:picChg>
        <pc:picChg chg="del mod">
          <ac:chgData name="Mangione,Drew" userId="ff413df6-7044-4bf8-8400-4814a0c2a073" providerId="ADAL" clId="{FB5365D3-213F-407A-86C9-D8925F7AA380}" dt="2024-03-13T22:13:42.213" v="127" actId="478"/>
          <ac:picMkLst>
            <pc:docMk/>
            <pc:sldMk cId="750784569" sldId="288"/>
            <ac:picMk id="1026" creationId="{CBB5933F-C0E0-C724-7E1C-4C89735AE818}"/>
          </ac:picMkLst>
        </pc:picChg>
      </pc:sldChg>
    </pc:docChg>
  </pc:docChgLst>
  <pc:docChgLst>
    <pc:chgData name="Wilmes,Timothy" userId="4039af01-1072-4a90-86fb-5c90e94ea9af" providerId="ADAL" clId="{C4020922-FAD4-4FFF-BA7F-C30D9D0AF817}"/>
    <pc:docChg chg="undo custSel addSld delSld modSld">
      <pc:chgData name="Wilmes,Timothy" userId="4039af01-1072-4a90-86fb-5c90e94ea9af" providerId="ADAL" clId="{C4020922-FAD4-4FFF-BA7F-C30D9D0AF817}" dt="2024-03-13T22:17:55.433" v="931" actId="1076"/>
      <pc:docMkLst>
        <pc:docMk/>
      </pc:docMkLst>
      <pc:sldChg chg="modSp mod">
        <pc:chgData name="Wilmes,Timothy" userId="4039af01-1072-4a90-86fb-5c90e94ea9af" providerId="ADAL" clId="{C4020922-FAD4-4FFF-BA7F-C30D9D0AF817}" dt="2024-02-26T21:43:40.817" v="18" actId="1076"/>
        <pc:sldMkLst>
          <pc:docMk/>
          <pc:sldMk cId="1337192207" sldId="261"/>
        </pc:sldMkLst>
        <pc:spChg chg="mod">
          <ac:chgData name="Wilmes,Timothy" userId="4039af01-1072-4a90-86fb-5c90e94ea9af" providerId="ADAL" clId="{C4020922-FAD4-4FFF-BA7F-C30D9D0AF817}" dt="2024-02-26T21:43:40.817" v="18" actId="1076"/>
          <ac:spMkLst>
            <pc:docMk/>
            <pc:sldMk cId="1337192207" sldId="261"/>
            <ac:spMk id="2" creationId="{ED476017-D224-40AE-B921-67525450151A}"/>
          </ac:spMkLst>
        </pc:spChg>
        <pc:spChg chg="mod">
          <ac:chgData name="Wilmes,Timothy" userId="4039af01-1072-4a90-86fb-5c90e94ea9af" providerId="ADAL" clId="{C4020922-FAD4-4FFF-BA7F-C30D9D0AF817}" dt="2024-02-26T21:43:21.359" v="17" actId="242"/>
          <ac:spMkLst>
            <pc:docMk/>
            <pc:sldMk cId="1337192207" sldId="261"/>
            <ac:spMk id="3" creationId="{51F013D4-CBD9-4FC1-AF91-2301A704488B}"/>
          </ac:spMkLst>
        </pc:spChg>
        <pc:picChg chg="mod">
          <ac:chgData name="Wilmes,Timothy" userId="4039af01-1072-4a90-86fb-5c90e94ea9af" providerId="ADAL" clId="{C4020922-FAD4-4FFF-BA7F-C30D9D0AF817}" dt="2024-02-26T21:39:48.186" v="5" actId="1076"/>
          <ac:picMkLst>
            <pc:docMk/>
            <pc:sldMk cId="1337192207" sldId="261"/>
            <ac:picMk id="5" creationId="{525AE681-57C0-4C44-9E88-A16CDA016EB3}"/>
          </ac:picMkLst>
        </pc:picChg>
      </pc:sldChg>
      <pc:sldChg chg="modSp mod">
        <pc:chgData name="Wilmes,Timothy" userId="4039af01-1072-4a90-86fb-5c90e94ea9af" providerId="ADAL" clId="{C4020922-FAD4-4FFF-BA7F-C30D9D0AF817}" dt="2024-03-04T22:26:37.583" v="893" actId="20577"/>
        <pc:sldMkLst>
          <pc:docMk/>
          <pc:sldMk cId="1094849372" sldId="262"/>
        </pc:sldMkLst>
        <pc:spChg chg="mod">
          <ac:chgData name="Wilmes,Timothy" userId="4039af01-1072-4a90-86fb-5c90e94ea9af" providerId="ADAL" clId="{C4020922-FAD4-4FFF-BA7F-C30D9D0AF817}" dt="2024-03-04T21:12:39.633" v="142" actId="20577"/>
          <ac:spMkLst>
            <pc:docMk/>
            <pc:sldMk cId="1094849372" sldId="262"/>
            <ac:spMk id="2" creationId="{0A6BCF94-F108-4D92-8C4F-CD9273947A31}"/>
          </ac:spMkLst>
        </pc:spChg>
        <pc:spChg chg="mod">
          <ac:chgData name="Wilmes,Timothy" userId="4039af01-1072-4a90-86fb-5c90e94ea9af" providerId="ADAL" clId="{C4020922-FAD4-4FFF-BA7F-C30D9D0AF817}" dt="2024-03-04T22:26:37.583" v="893" actId="20577"/>
          <ac:spMkLst>
            <pc:docMk/>
            <pc:sldMk cId="1094849372" sldId="262"/>
            <ac:spMk id="3" creationId="{78399AB7-9E36-4EAD-B44A-9E0CEA24AACE}"/>
          </ac:spMkLst>
        </pc:spChg>
        <pc:picChg chg="mod">
          <ac:chgData name="Wilmes,Timothy" userId="4039af01-1072-4a90-86fb-5c90e94ea9af" providerId="ADAL" clId="{C4020922-FAD4-4FFF-BA7F-C30D9D0AF817}" dt="2024-03-04T21:17:44.408" v="474" actId="1037"/>
          <ac:picMkLst>
            <pc:docMk/>
            <pc:sldMk cId="1094849372" sldId="262"/>
            <ac:picMk id="4" creationId="{4B216623-4B59-4FC0-8E90-468349035D24}"/>
          </ac:picMkLst>
        </pc:picChg>
      </pc:sldChg>
      <pc:sldChg chg="modSp add mod">
        <pc:chgData name="Wilmes,Timothy" userId="4039af01-1072-4a90-86fb-5c90e94ea9af" providerId="ADAL" clId="{C4020922-FAD4-4FFF-BA7F-C30D9D0AF817}" dt="2024-03-04T21:39:13.323" v="852" actId="20577"/>
        <pc:sldMkLst>
          <pc:docMk/>
          <pc:sldMk cId="1519325215" sldId="263"/>
        </pc:sldMkLst>
        <pc:spChg chg="mod">
          <ac:chgData name="Wilmes,Timothy" userId="4039af01-1072-4a90-86fb-5c90e94ea9af" providerId="ADAL" clId="{C4020922-FAD4-4FFF-BA7F-C30D9D0AF817}" dt="2024-02-26T21:50:00.468" v="47" actId="20577"/>
          <ac:spMkLst>
            <pc:docMk/>
            <pc:sldMk cId="1519325215" sldId="263"/>
            <ac:spMk id="2" creationId="{7F4EEE39-1640-4F65-BE60-D88AC86120AA}"/>
          </ac:spMkLst>
        </pc:spChg>
        <pc:spChg chg="mod">
          <ac:chgData name="Wilmes,Timothy" userId="4039af01-1072-4a90-86fb-5c90e94ea9af" providerId="ADAL" clId="{C4020922-FAD4-4FFF-BA7F-C30D9D0AF817}" dt="2024-03-04T21:39:13.323" v="852" actId="20577"/>
          <ac:spMkLst>
            <pc:docMk/>
            <pc:sldMk cId="1519325215" sldId="263"/>
            <ac:spMk id="3" creationId="{65BBC246-403A-339D-6FDF-E9384CBB5BA3}"/>
          </ac:spMkLst>
        </pc:spChg>
      </pc:sldChg>
      <pc:sldChg chg="modSp add mod">
        <pc:chgData name="Wilmes,Timothy" userId="4039af01-1072-4a90-86fb-5c90e94ea9af" providerId="ADAL" clId="{C4020922-FAD4-4FFF-BA7F-C30D9D0AF817}" dt="2024-02-26T21:52:36.657" v="72" actId="20577"/>
        <pc:sldMkLst>
          <pc:docMk/>
          <pc:sldMk cId="449280179" sldId="264"/>
        </pc:sldMkLst>
        <pc:spChg chg="mod">
          <ac:chgData name="Wilmes,Timothy" userId="4039af01-1072-4a90-86fb-5c90e94ea9af" providerId="ADAL" clId="{C4020922-FAD4-4FFF-BA7F-C30D9D0AF817}" dt="2024-02-26T21:52:36.657" v="72" actId="20577"/>
          <ac:spMkLst>
            <pc:docMk/>
            <pc:sldMk cId="449280179" sldId="264"/>
            <ac:spMk id="2" creationId="{EBB1D4F4-E717-C33B-C1DB-0E9BA36161E5}"/>
          </ac:spMkLst>
        </pc:spChg>
      </pc:sldChg>
      <pc:sldChg chg="modSp add mod">
        <pc:chgData name="Wilmes,Timothy" userId="4039af01-1072-4a90-86fb-5c90e94ea9af" providerId="ADAL" clId="{C4020922-FAD4-4FFF-BA7F-C30D9D0AF817}" dt="2024-02-26T21:53:02.801" v="80" actId="20577"/>
        <pc:sldMkLst>
          <pc:docMk/>
          <pc:sldMk cId="958270625" sldId="265"/>
        </pc:sldMkLst>
        <pc:spChg chg="mod">
          <ac:chgData name="Wilmes,Timothy" userId="4039af01-1072-4a90-86fb-5c90e94ea9af" providerId="ADAL" clId="{C4020922-FAD4-4FFF-BA7F-C30D9D0AF817}" dt="2024-02-26T21:53:02.801" v="80" actId="20577"/>
          <ac:spMkLst>
            <pc:docMk/>
            <pc:sldMk cId="958270625" sldId="265"/>
            <ac:spMk id="2" creationId="{5D3E58E6-EAE4-2F62-045B-97B1EC177960}"/>
          </ac:spMkLst>
        </pc:spChg>
      </pc:sldChg>
      <pc:sldChg chg="modSp add mod">
        <pc:chgData name="Wilmes,Timothy" userId="4039af01-1072-4a90-86fb-5c90e94ea9af" providerId="ADAL" clId="{C4020922-FAD4-4FFF-BA7F-C30D9D0AF817}" dt="2024-02-26T21:53:26.960" v="93" actId="20577"/>
        <pc:sldMkLst>
          <pc:docMk/>
          <pc:sldMk cId="406363215" sldId="266"/>
        </pc:sldMkLst>
        <pc:spChg chg="mod">
          <ac:chgData name="Wilmes,Timothy" userId="4039af01-1072-4a90-86fb-5c90e94ea9af" providerId="ADAL" clId="{C4020922-FAD4-4FFF-BA7F-C30D9D0AF817}" dt="2024-02-26T21:53:26.960" v="93" actId="20577"/>
          <ac:spMkLst>
            <pc:docMk/>
            <pc:sldMk cId="406363215" sldId="266"/>
            <ac:spMk id="2" creationId="{D36BA169-4DF1-AF1F-1BC8-87BD810BE4D2}"/>
          </ac:spMkLst>
        </pc:spChg>
      </pc:sldChg>
      <pc:sldChg chg="modSp add mod">
        <pc:chgData name="Wilmes,Timothy" userId="4039af01-1072-4a90-86fb-5c90e94ea9af" providerId="ADAL" clId="{C4020922-FAD4-4FFF-BA7F-C30D9D0AF817}" dt="2024-02-26T21:53:42.269" v="104" actId="20577"/>
        <pc:sldMkLst>
          <pc:docMk/>
          <pc:sldMk cId="1589443641" sldId="267"/>
        </pc:sldMkLst>
        <pc:spChg chg="mod">
          <ac:chgData name="Wilmes,Timothy" userId="4039af01-1072-4a90-86fb-5c90e94ea9af" providerId="ADAL" clId="{C4020922-FAD4-4FFF-BA7F-C30D9D0AF817}" dt="2024-02-26T21:53:42.269" v="104" actId="20577"/>
          <ac:spMkLst>
            <pc:docMk/>
            <pc:sldMk cId="1589443641" sldId="267"/>
            <ac:spMk id="2" creationId="{3B70A3EE-4DFD-04BF-0847-2293AB90A1A5}"/>
          </ac:spMkLst>
        </pc:spChg>
      </pc:sldChg>
      <pc:sldChg chg="modSp add mod">
        <pc:chgData name="Wilmes,Timothy" userId="4039af01-1072-4a90-86fb-5c90e94ea9af" providerId="ADAL" clId="{C4020922-FAD4-4FFF-BA7F-C30D9D0AF817}" dt="2024-02-26T21:53:55.364" v="115" actId="20577"/>
        <pc:sldMkLst>
          <pc:docMk/>
          <pc:sldMk cId="3230388275" sldId="268"/>
        </pc:sldMkLst>
        <pc:spChg chg="mod">
          <ac:chgData name="Wilmes,Timothy" userId="4039af01-1072-4a90-86fb-5c90e94ea9af" providerId="ADAL" clId="{C4020922-FAD4-4FFF-BA7F-C30D9D0AF817}" dt="2024-02-26T21:53:55.364" v="115" actId="20577"/>
          <ac:spMkLst>
            <pc:docMk/>
            <pc:sldMk cId="3230388275" sldId="268"/>
            <ac:spMk id="2" creationId="{7C3A61EC-234F-BFBC-0F14-56A8F72901F3}"/>
          </ac:spMkLst>
        </pc:spChg>
      </pc:sldChg>
      <pc:sldChg chg="modSp add mod">
        <pc:chgData name="Wilmes,Timothy" userId="4039af01-1072-4a90-86fb-5c90e94ea9af" providerId="ADAL" clId="{C4020922-FAD4-4FFF-BA7F-C30D9D0AF817}" dt="2024-03-04T22:39:43.808" v="906" actId="5793"/>
        <pc:sldMkLst>
          <pc:docMk/>
          <pc:sldMk cId="783181902" sldId="270"/>
        </pc:sldMkLst>
        <pc:spChg chg="mod">
          <ac:chgData name="Wilmes,Timothy" userId="4039af01-1072-4a90-86fb-5c90e94ea9af" providerId="ADAL" clId="{C4020922-FAD4-4FFF-BA7F-C30D9D0AF817}" dt="2024-03-04T22:39:43.808" v="906" actId="5793"/>
          <ac:spMkLst>
            <pc:docMk/>
            <pc:sldMk cId="783181902" sldId="270"/>
            <ac:spMk id="3" creationId="{F1096434-E420-E33D-F94D-B575D79FE552}"/>
          </ac:spMkLst>
        </pc:spChg>
      </pc:sldChg>
      <pc:sldChg chg="modSp add mod">
        <pc:chgData name="Wilmes,Timothy" userId="4039af01-1072-4a90-86fb-5c90e94ea9af" providerId="ADAL" clId="{C4020922-FAD4-4FFF-BA7F-C30D9D0AF817}" dt="2024-03-04T21:19:14.815" v="578" actId="313"/>
        <pc:sldMkLst>
          <pc:docMk/>
          <pc:sldMk cId="1024792799" sldId="271"/>
        </pc:sldMkLst>
        <pc:spChg chg="mod">
          <ac:chgData name="Wilmes,Timothy" userId="4039af01-1072-4a90-86fb-5c90e94ea9af" providerId="ADAL" clId="{C4020922-FAD4-4FFF-BA7F-C30D9D0AF817}" dt="2024-03-04T21:19:14.815" v="578" actId="313"/>
          <ac:spMkLst>
            <pc:docMk/>
            <pc:sldMk cId="1024792799" sldId="271"/>
            <ac:spMk id="2" creationId="{5D15E467-C1FA-AF99-9053-F86F929DA32F}"/>
          </ac:spMkLst>
        </pc:spChg>
      </pc:sldChg>
      <pc:sldChg chg="addSp modSp">
        <pc:chgData name="Wilmes,Timothy" userId="4039af01-1072-4a90-86fb-5c90e94ea9af" providerId="ADAL" clId="{C4020922-FAD4-4FFF-BA7F-C30D9D0AF817}" dt="2024-03-13T22:17:55.433" v="931" actId="1076"/>
        <pc:sldMkLst>
          <pc:docMk/>
          <pc:sldMk cId="1195315553" sldId="276"/>
        </pc:sldMkLst>
        <pc:picChg chg="mod">
          <ac:chgData name="Wilmes,Timothy" userId="4039af01-1072-4a90-86fb-5c90e94ea9af" providerId="ADAL" clId="{C4020922-FAD4-4FFF-BA7F-C30D9D0AF817}" dt="2024-03-13T22:17:08.933" v="924" actId="1076"/>
          <ac:picMkLst>
            <pc:docMk/>
            <pc:sldMk cId="1195315553" sldId="276"/>
            <ac:picMk id="4" creationId="{9E0F8240-CB58-25C4-867F-14B92045E0BA}"/>
          </ac:picMkLst>
        </pc:picChg>
        <pc:picChg chg="add mod">
          <ac:chgData name="Wilmes,Timothy" userId="4039af01-1072-4a90-86fb-5c90e94ea9af" providerId="ADAL" clId="{C4020922-FAD4-4FFF-BA7F-C30D9D0AF817}" dt="2024-03-13T22:16:35.955" v="917" actId="1076"/>
          <ac:picMkLst>
            <pc:docMk/>
            <pc:sldMk cId="1195315553" sldId="276"/>
            <ac:picMk id="1025" creationId="{D4169B5E-7E38-8F43-DBEC-560DC98D98FA}"/>
          </ac:picMkLst>
        </pc:picChg>
        <pc:picChg chg="add mod">
          <ac:chgData name="Wilmes,Timothy" userId="4039af01-1072-4a90-86fb-5c90e94ea9af" providerId="ADAL" clId="{C4020922-FAD4-4FFF-BA7F-C30D9D0AF817}" dt="2024-03-13T22:17:08.933" v="924" actId="1076"/>
          <ac:picMkLst>
            <pc:docMk/>
            <pc:sldMk cId="1195315553" sldId="276"/>
            <ac:picMk id="1026" creationId="{1F109F26-7182-57CF-FFBF-16AA29368C10}"/>
          </ac:picMkLst>
        </pc:picChg>
        <pc:picChg chg="add mod">
          <ac:chgData name="Wilmes,Timothy" userId="4039af01-1072-4a90-86fb-5c90e94ea9af" providerId="ADAL" clId="{C4020922-FAD4-4FFF-BA7F-C30D9D0AF817}" dt="2024-03-13T22:17:21.152" v="927" actId="1076"/>
          <ac:picMkLst>
            <pc:docMk/>
            <pc:sldMk cId="1195315553" sldId="276"/>
            <ac:picMk id="1027" creationId="{ACDA7F57-B8F4-17A4-E8A0-C45F32FFE22A}"/>
          </ac:picMkLst>
        </pc:picChg>
        <pc:picChg chg="add mod">
          <ac:chgData name="Wilmes,Timothy" userId="4039af01-1072-4a90-86fb-5c90e94ea9af" providerId="ADAL" clId="{C4020922-FAD4-4FFF-BA7F-C30D9D0AF817}" dt="2024-03-13T22:17:55.433" v="931" actId="1076"/>
          <ac:picMkLst>
            <pc:docMk/>
            <pc:sldMk cId="1195315553" sldId="276"/>
            <ac:picMk id="1028" creationId="{B62ED234-4041-4C81-7D2F-7CC29E5C6F80}"/>
          </ac:picMkLst>
        </pc:picChg>
      </pc:sldChg>
      <pc:sldChg chg="modSp add del mod">
        <pc:chgData name="Wilmes,Timothy" userId="4039af01-1072-4a90-86fb-5c90e94ea9af" providerId="ADAL" clId="{C4020922-FAD4-4FFF-BA7F-C30D9D0AF817}" dt="2024-03-04T22:18:52.051" v="872" actId="2696"/>
        <pc:sldMkLst>
          <pc:docMk/>
          <pc:sldMk cId="3538886473" sldId="280"/>
        </pc:sldMkLst>
        <pc:spChg chg="mod">
          <ac:chgData name="Wilmes,Timothy" userId="4039af01-1072-4a90-86fb-5c90e94ea9af" providerId="ADAL" clId="{C4020922-FAD4-4FFF-BA7F-C30D9D0AF817}" dt="2024-03-04T22:10:45.769" v="871" actId="20577"/>
          <ac:spMkLst>
            <pc:docMk/>
            <pc:sldMk cId="3538886473" sldId="280"/>
            <ac:spMk id="2" creationId="{CBD1B89D-25AF-1061-B04C-BD1DC6EA12CB}"/>
          </ac:spMkLst>
        </pc:spChg>
        <pc:spChg chg="mod">
          <ac:chgData name="Wilmes,Timothy" userId="4039af01-1072-4a90-86fb-5c90e94ea9af" providerId="ADAL" clId="{C4020922-FAD4-4FFF-BA7F-C30D9D0AF817}" dt="2024-03-04T21:41:09.801" v="854" actId="20577"/>
          <ac:spMkLst>
            <pc:docMk/>
            <pc:sldMk cId="3538886473" sldId="280"/>
            <ac:spMk id="3" creationId="{B940136E-EC94-53EF-691A-B31E67AA5DCF}"/>
          </ac:spMkLst>
        </pc:spChg>
      </pc:sldChg>
      <pc:sldChg chg="addSp modSp">
        <pc:chgData name="Wilmes,Timothy" userId="4039af01-1072-4a90-86fb-5c90e94ea9af" providerId="ADAL" clId="{C4020922-FAD4-4FFF-BA7F-C30D9D0AF817}" dt="2024-03-13T22:13:07.302" v="913" actId="1076"/>
        <pc:sldMkLst>
          <pc:docMk/>
          <pc:sldMk cId="750784569" sldId="288"/>
        </pc:sldMkLst>
        <pc:picChg chg="mod">
          <ac:chgData name="Wilmes,Timothy" userId="4039af01-1072-4a90-86fb-5c90e94ea9af" providerId="ADAL" clId="{C4020922-FAD4-4FFF-BA7F-C30D9D0AF817}" dt="2024-03-13T22:13:07.302" v="913" actId="1076"/>
          <ac:picMkLst>
            <pc:docMk/>
            <pc:sldMk cId="750784569" sldId="288"/>
            <ac:picMk id="4" creationId="{9E0F8240-CB58-25C4-867F-14B92045E0BA}"/>
          </ac:picMkLst>
        </pc:picChg>
        <pc:picChg chg="add mod">
          <ac:chgData name="Wilmes,Timothy" userId="4039af01-1072-4a90-86fb-5c90e94ea9af" providerId="ADAL" clId="{C4020922-FAD4-4FFF-BA7F-C30D9D0AF817}" dt="2024-03-13T22:12:44.770" v="909" actId="1076"/>
          <ac:picMkLst>
            <pc:docMk/>
            <pc:sldMk cId="750784569" sldId="288"/>
            <ac:picMk id="1025" creationId="{2C8DD578-6322-24EF-0B98-AE3CC262EC91}"/>
          </ac:picMkLst>
        </pc:picChg>
        <pc:picChg chg="add mod">
          <ac:chgData name="Wilmes,Timothy" userId="4039af01-1072-4a90-86fb-5c90e94ea9af" providerId="ADAL" clId="{C4020922-FAD4-4FFF-BA7F-C30D9D0AF817}" dt="2024-03-13T22:13:07.302" v="913" actId="1076"/>
          <ac:picMkLst>
            <pc:docMk/>
            <pc:sldMk cId="750784569" sldId="288"/>
            <ac:picMk id="1026" creationId="{CBB5933F-C0E0-C724-7E1C-4C89735AE818}"/>
          </ac:picMkLst>
        </pc:picChg>
      </pc:sldChg>
    </pc:docChg>
  </pc:docChgLst>
  <pc:docChgLst>
    <pc:chgData name="Brobbey,Benjamin" userId="S::bb943@drexel.edu::5a8206eb-f75d-45f4-9265-17fd8f632e31" providerId="AD" clId="Web-{453E3658-16E4-74DD-D72D-51158F8F6A17}"/>
    <pc:docChg chg="addSld delSld modSld">
      <pc:chgData name="Brobbey,Benjamin" userId="S::bb943@drexel.edu::5a8206eb-f75d-45f4-9265-17fd8f632e31" providerId="AD" clId="Web-{453E3658-16E4-74DD-D72D-51158F8F6A17}" dt="2024-03-14T19:18:37.391" v="25" actId="20577"/>
      <pc:docMkLst>
        <pc:docMk/>
      </pc:docMkLst>
      <pc:sldChg chg="new del">
        <pc:chgData name="Brobbey,Benjamin" userId="S::bb943@drexel.edu::5a8206eb-f75d-45f4-9265-17fd8f632e31" providerId="AD" clId="Web-{453E3658-16E4-74DD-D72D-51158F8F6A17}" dt="2024-03-14T19:17:55.016" v="4"/>
        <pc:sldMkLst>
          <pc:docMk/>
          <pc:sldMk cId="188507266" sldId="292"/>
        </pc:sldMkLst>
      </pc:sldChg>
      <pc:sldChg chg="addSp add del">
        <pc:chgData name="Brobbey,Benjamin" userId="S::bb943@drexel.edu::5a8206eb-f75d-45f4-9265-17fd8f632e31" providerId="AD" clId="Web-{453E3658-16E4-74DD-D72D-51158F8F6A17}" dt="2024-03-14T19:17:45.922" v="2"/>
        <pc:sldMkLst>
          <pc:docMk/>
          <pc:sldMk cId="233119943" sldId="292"/>
        </pc:sldMkLst>
        <pc:grpChg chg="add">
          <ac:chgData name="Brobbey,Benjamin" userId="S::bb943@drexel.edu::5a8206eb-f75d-45f4-9265-17fd8f632e31" providerId="AD" clId="Web-{453E3658-16E4-74DD-D72D-51158F8F6A17}" dt="2024-03-14T19:17:18.766" v="1"/>
          <ac:grpSpMkLst>
            <pc:docMk/>
            <pc:sldMk cId="233119943" sldId="292"/>
            <ac:grpSpMk id="31" creationId="{7D2E482C-2E59-4AFF-00DF-872C19EE7D0C}"/>
          </ac:grpSpMkLst>
        </pc:grpChg>
      </pc:sldChg>
      <pc:sldChg chg="modSp add replId">
        <pc:chgData name="Brobbey,Benjamin" userId="S::bb943@drexel.edu::5a8206eb-f75d-45f4-9265-17fd8f632e31" providerId="AD" clId="Web-{453E3658-16E4-74DD-D72D-51158F8F6A17}" dt="2024-03-14T19:18:37.391" v="25" actId="20577"/>
        <pc:sldMkLst>
          <pc:docMk/>
          <pc:sldMk cId="449084433" sldId="292"/>
        </pc:sldMkLst>
        <pc:spChg chg="mod">
          <ac:chgData name="Brobbey,Benjamin" userId="S::bb943@drexel.edu::5a8206eb-f75d-45f4-9265-17fd8f632e31" providerId="AD" clId="Web-{453E3658-16E4-74DD-D72D-51158F8F6A17}" dt="2024-03-14T19:18:37.391" v="25" actId="20577"/>
          <ac:spMkLst>
            <pc:docMk/>
            <pc:sldMk cId="449084433" sldId="292"/>
            <ac:spMk id="2" creationId="{EBB1D4F4-E717-C33B-C1DB-0E9BA36161E5}"/>
          </ac:spMkLst>
        </pc:spChg>
        <pc:spChg chg="mod">
          <ac:chgData name="Brobbey,Benjamin" userId="S::bb943@drexel.edu::5a8206eb-f75d-45f4-9265-17fd8f632e31" providerId="AD" clId="Web-{453E3658-16E4-74DD-D72D-51158F8F6A17}" dt="2024-03-14T19:18:23.656" v="8" actId="20577"/>
          <ac:spMkLst>
            <pc:docMk/>
            <pc:sldMk cId="449084433" sldId="292"/>
            <ac:spMk id="3" creationId="{48BB0963-A4D7-577E-BD7C-6592D0324DE1}"/>
          </ac:spMkLst>
        </pc:spChg>
      </pc:sldChg>
    </pc:docChg>
  </pc:docChgLst>
  <pc:docChgLst>
    <pc:chgData name="Freytiz,Sierra" userId="S::sgf43@drexel.edu::45a36f0a-eec5-4252-a9a8-163dfc8ee43e" providerId="AD" clId="Web-{DDF7AB7A-67FD-D4E6-940D-AF24E8C8464C}"/>
    <pc:docChg chg="modSld">
      <pc:chgData name="Freytiz,Sierra" userId="S::sgf43@drexel.edu::45a36f0a-eec5-4252-a9a8-163dfc8ee43e" providerId="AD" clId="Web-{DDF7AB7A-67FD-D4E6-940D-AF24E8C8464C}" dt="2024-02-26T21:59:08.137" v="11" actId="20577"/>
      <pc:docMkLst>
        <pc:docMk/>
      </pc:docMkLst>
      <pc:sldChg chg="addSp delSp modSp">
        <pc:chgData name="Freytiz,Sierra" userId="S::sgf43@drexel.edu::45a36f0a-eec5-4252-a9a8-163dfc8ee43e" providerId="AD" clId="Web-{DDF7AB7A-67FD-D4E6-940D-AF24E8C8464C}" dt="2024-02-26T21:58:57.699" v="9" actId="20577"/>
        <pc:sldMkLst>
          <pc:docMk/>
          <pc:sldMk cId="1094849372" sldId="262"/>
        </pc:sldMkLst>
        <pc:spChg chg="mod">
          <ac:chgData name="Freytiz,Sierra" userId="S::sgf43@drexel.edu::45a36f0a-eec5-4252-a9a8-163dfc8ee43e" providerId="AD" clId="Web-{DDF7AB7A-67FD-D4E6-940D-AF24E8C8464C}" dt="2024-02-26T21:46:12.989" v="2"/>
          <ac:spMkLst>
            <pc:docMk/>
            <pc:sldMk cId="1094849372" sldId="262"/>
            <ac:spMk id="2" creationId="{0A6BCF94-F108-4D92-8C4F-CD9273947A31}"/>
          </ac:spMkLst>
        </pc:spChg>
        <pc:spChg chg="mod">
          <ac:chgData name="Freytiz,Sierra" userId="S::sgf43@drexel.edu::45a36f0a-eec5-4252-a9a8-163dfc8ee43e" providerId="AD" clId="Web-{DDF7AB7A-67FD-D4E6-940D-AF24E8C8464C}" dt="2024-02-26T21:58:57.699" v="9" actId="20577"/>
          <ac:spMkLst>
            <pc:docMk/>
            <pc:sldMk cId="1094849372" sldId="262"/>
            <ac:spMk id="3" creationId="{78399AB7-9E36-4EAD-B44A-9E0CEA24AACE}"/>
          </ac:spMkLst>
        </pc:spChg>
        <pc:grpChg chg="del">
          <ac:chgData name="Freytiz,Sierra" userId="S::sgf43@drexel.edu::45a36f0a-eec5-4252-a9a8-163dfc8ee43e" providerId="AD" clId="Web-{DDF7AB7A-67FD-D4E6-940D-AF24E8C8464C}" dt="2024-02-26T21:46:12.989" v="2"/>
          <ac:grpSpMkLst>
            <pc:docMk/>
            <pc:sldMk cId="1094849372" sldId="262"/>
            <ac:grpSpMk id="174" creationId="{8E1DDAD8-1D10-4640-A034-BE90015E37B6}"/>
          </ac:grpSpMkLst>
        </pc:grpChg>
        <pc:grpChg chg="del">
          <ac:chgData name="Freytiz,Sierra" userId="S::sgf43@drexel.edu::45a36f0a-eec5-4252-a9a8-163dfc8ee43e" providerId="AD" clId="Web-{DDF7AB7A-67FD-D4E6-940D-AF24E8C8464C}" dt="2024-02-26T21:46:12.989" v="2"/>
          <ac:grpSpMkLst>
            <pc:docMk/>
            <pc:sldMk cId="1094849372" sldId="262"/>
            <ac:grpSpMk id="178" creationId="{FD642FB6-2808-4BC5-AE0B-7302C24B78A5}"/>
          </ac:grpSpMkLst>
        </pc:grpChg>
        <pc:grpChg chg="add">
          <ac:chgData name="Freytiz,Sierra" userId="S::sgf43@drexel.edu::45a36f0a-eec5-4252-a9a8-163dfc8ee43e" providerId="AD" clId="Web-{DDF7AB7A-67FD-D4E6-940D-AF24E8C8464C}" dt="2024-02-26T21:46:12.989" v="2"/>
          <ac:grpSpMkLst>
            <pc:docMk/>
            <pc:sldMk cId="1094849372" sldId="262"/>
            <ac:grpSpMk id="237" creationId="{A0B38558-5389-4817-936F-FD62560CAC11}"/>
          </ac:grpSpMkLst>
        </pc:grpChg>
        <pc:grpChg chg="add">
          <ac:chgData name="Freytiz,Sierra" userId="S::sgf43@drexel.edu::45a36f0a-eec5-4252-a9a8-163dfc8ee43e" providerId="AD" clId="Web-{DDF7AB7A-67FD-D4E6-940D-AF24E8C8464C}" dt="2024-02-26T21:46:12.989" v="2"/>
          <ac:grpSpMkLst>
            <pc:docMk/>
            <pc:sldMk cId="1094849372" sldId="262"/>
            <ac:grpSpMk id="241" creationId="{15502586-682B-4EDF-9515-674BB4E1CD13}"/>
          </ac:grpSpMkLst>
        </pc:grpChg>
        <pc:picChg chg="mod">
          <ac:chgData name="Freytiz,Sierra" userId="S::sgf43@drexel.edu::45a36f0a-eec5-4252-a9a8-163dfc8ee43e" providerId="AD" clId="Web-{DDF7AB7A-67FD-D4E6-940D-AF24E8C8464C}" dt="2024-02-26T21:46:12.989" v="2"/>
          <ac:picMkLst>
            <pc:docMk/>
            <pc:sldMk cId="1094849372" sldId="262"/>
            <ac:picMk id="4" creationId="{4B216623-4B59-4FC0-8E90-468349035D24}"/>
          </ac:picMkLst>
        </pc:picChg>
      </pc:sldChg>
      <pc:sldChg chg="modSp">
        <pc:chgData name="Freytiz,Sierra" userId="S::sgf43@drexel.edu::45a36f0a-eec5-4252-a9a8-163dfc8ee43e" providerId="AD" clId="Web-{DDF7AB7A-67FD-D4E6-940D-AF24E8C8464C}" dt="2024-02-26T21:58:51.324" v="8" actId="20577"/>
        <pc:sldMkLst>
          <pc:docMk/>
          <pc:sldMk cId="1519325215" sldId="263"/>
        </pc:sldMkLst>
        <pc:spChg chg="mod">
          <ac:chgData name="Freytiz,Sierra" userId="S::sgf43@drexel.edu::45a36f0a-eec5-4252-a9a8-163dfc8ee43e" providerId="AD" clId="Web-{DDF7AB7A-67FD-D4E6-940D-AF24E8C8464C}" dt="2024-02-26T21:58:51.324" v="8" actId="20577"/>
          <ac:spMkLst>
            <pc:docMk/>
            <pc:sldMk cId="1519325215" sldId="263"/>
            <ac:spMk id="3" creationId="{65BBC246-403A-339D-6FDF-E9384CBB5BA3}"/>
          </ac:spMkLst>
        </pc:spChg>
      </pc:sldChg>
      <pc:sldChg chg="modSp">
        <pc:chgData name="Freytiz,Sierra" userId="S::sgf43@drexel.edu::45a36f0a-eec5-4252-a9a8-163dfc8ee43e" providerId="AD" clId="Web-{DDF7AB7A-67FD-D4E6-940D-AF24E8C8464C}" dt="2024-02-26T21:58:36.386" v="5" actId="20577"/>
        <pc:sldMkLst>
          <pc:docMk/>
          <pc:sldMk cId="449280179" sldId="264"/>
        </pc:sldMkLst>
        <pc:spChg chg="mod">
          <ac:chgData name="Freytiz,Sierra" userId="S::sgf43@drexel.edu::45a36f0a-eec5-4252-a9a8-163dfc8ee43e" providerId="AD" clId="Web-{DDF7AB7A-67FD-D4E6-940D-AF24E8C8464C}" dt="2024-02-26T21:58:36.386" v="5" actId="20577"/>
          <ac:spMkLst>
            <pc:docMk/>
            <pc:sldMk cId="449280179" sldId="264"/>
            <ac:spMk id="3" creationId="{48BB0963-A4D7-577E-BD7C-6592D0324DE1}"/>
          </ac:spMkLst>
        </pc:spChg>
      </pc:sldChg>
      <pc:sldChg chg="modSp">
        <pc:chgData name="Freytiz,Sierra" userId="S::sgf43@drexel.edu::45a36f0a-eec5-4252-a9a8-163dfc8ee43e" providerId="AD" clId="Web-{DDF7AB7A-67FD-D4E6-940D-AF24E8C8464C}" dt="2024-02-26T21:58:29.417" v="4" actId="20577"/>
        <pc:sldMkLst>
          <pc:docMk/>
          <pc:sldMk cId="958270625" sldId="265"/>
        </pc:sldMkLst>
        <pc:spChg chg="mod">
          <ac:chgData name="Freytiz,Sierra" userId="S::sgf43@drexel.edu::45a36f0a-eec5-4252-a9a8-163dfc8ee43e" providerId="AD" clId="Web-{DDF7AB7A-67FD-D4E6-940D-AF24E8C8464C}" dt="2024-02-26T21:58:29.417" v="4" actId="20577"/>
          <ac:spMkLst>
            <pc:docMk/>
            <pc:sldMk cId="958270625" sldId="265"/>
            <ac:spMk id="3" creationId="{AE76C4AC-792E-6FDF-4E33-F785B886B5C9}"/>
          </ac:spMkLst>
        </pc:spChg>
      </pc:sldChg>
      <pc:sldChg chg="modSp">
        <pc:chgData name="Freytiz,Sierra" userId="S::sgf43@drexel.edu::45a36f0a-eec5-4252-a9a8-163dfc8ee43e" providerId="AD" clId="Web-{DDF7AB7A-67FD-D4E6-940D-AF24E8C8464C}" dt="2024-02-26T21:59:03.762" v="10" actId="20577"/>
        <pc:sldMkLst>
          <pc:docMk/>
          <pc:sldMk cId="406363215" sldId="266"/>
        </pc:sldMkLst>
        <pc:spChg chg="mod">
          <ac:chgData name="Freytiz,Sierra" userId="S::sgf43@drexel.edu::45a36f0a-eec5-4252-a9a8-163dfc8ee43e" providerId="AD" clId="Web-{DDF7AB7A-67FD-D4E6-940D-AF24E8C8464C}" dt="2024-02-26T21:59:03.762" v="10" actId="20577"/>
          <ac:spMkLst>
            <pc:docMk/>
            <pc:sldMk cId="406363215" sldId="266"/>
            <ac:spMk id="3" creationId="{232D1E89-68C5-0DB2-3325-A4232337BC61}"/>
          </ac:spMkLst>
        </pc:spChg>
      </pc:sldChg>
      <pc:sldChg chg="modSp">
        <pc:chgData name="Freytiz,Sierra" userId="S::sgf43@drexel.edu::45a36f0a-eec5-4252-a9a8-163dfc8ee43e" providerId="AD" clId="Web-{DDF7AB7A-67FD-D4E6-940D-AF24E8C8464C}" dt="2024-02-26T21:58:02.572" v="3" actId="20577"/>
        <pc:sldMkLst>
          <pc:docMk/>
          <pc:sldMk cId="1589443641" sldId="267"/>
        </pc:sldMkLst>
        <pc:spChg chg="mod">
          <ac:chgData name="Freytiz,Sierra" userId="S::sgf43@drexel.edu::45a36f0a-eec5-4252-a9a8-163dfc8ee43e" providerId="AD" clId="Web-{DDF7AB7A-67FD-D4E6-940D-AF24E8C8464C}" dt="2024-02-26T21:58:02.572" v="3" actId="20577"/>
          <ac:spMkLst>
            <pc:docMk/>
            <pc:sldMk cId="1589443641" sldId="267"/>
            <ac:spMk id="3" creationId="{E7595A73-808B-196F-721C-B6AB4D42452F}"/>
          </ac:spMkLst>
        </pc:spChg>
      </pc:sldChg>
      <pc:sldChg chg="modSp">
        <pc:chgData name="Freytiz,Sierra" userId="S::sgf43@drexel.edu::45a36f0a-eec5-4252-a9a8-163dfc8ee43e" providerId="AD" clId="Web-{DDF7AB7A-67FD-D4E6-940D-AF24E8C8464C}" dt="2024-02-26T21:59:08.137" v="11" actId="20577"/>
        <pc:sldMkLst>
          <pc:docMk/>
          <pc:sldMk cId="3230388275" sldId="268"/>
        </pc:sldMkLst>
        <pc:spChg chg="mod">
          <ac:chgData name="Freytiz,Sierra" userId="S::sgf43@drexel.edu::45a36f0a-eec5-4252-a9a8-163dfc8ee43e" providerId="AD" clId="Web-{DDF7AB7A-67FD-D4E6-940D-AF24E8C8464C}" dt="2024-02-26T21:59:08.137" v="11" actId="20577"/>
          <ac:spMkLst>
            <pc:docMk/>
            <pc:sldMk cId="3230388275" sldId="268"/>
            <ac:spMk id="3" creationId="{E80BD398-D2BD-2610-E255-12F7B18013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Sierra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1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Maitland: When opening the provided data there are two folders that we can look into. First is sequences and the other is </a:t>
            </a:r>
            <a:r>
              <a:rPr lang="en-US" err="1">
                <a:ea typeface="Calibri"/>
                <a:cs typeface="Calibri"/>
              </a:rPr>
              <a:t>testing_sequence</a:t>
            </a:r>
            <a:r>
              <a:rPr lang="en-US">
                <a:ea typeface="Calibri"/>
                <a:cs typeface="Calibri"/>
              </a:rPr>
              <a:t>. The sequences folder contains folders that are numbered and with each of those folders is a complete genome of a virus, bacteria,  archaea or eukaryotes. As pictured on the right. The testing sequence folder contains a subset of sequences that are all within one file.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38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3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32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3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82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1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1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10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Sierra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16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01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19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57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4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Sierra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88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35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4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8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4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33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6955" y="2719284"/>
            <a:ext cx="6857999" cy="155860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Determining a Classifier Threshold of NBC</a:t>
            </a:r>
          </a:p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anchor="ctr">
            <a:normAutofit/>
          </a:bodyPr>
          <a:lstStyle/>
          <a:p>
            <a:pPr algn="ctr"/>
            <a:r>
              <a:rPr lang="en-US" sz="1400"/>
              <a:t>Ben Brobbey, Sierra </a:t>
            </a:r>
            <a:r>
              <a:rPr lang="en-US" sz="1400" err="1"/>
              <a:t>Freytiz</a:t>
            </a:r>
            <a:r>
              <a:rPr lang="en-US" sz="1400"/>
              <a:t>, Drew Mangione, Timothy Wilmes, Maitland Witmer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1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Understand the provided data sets and divide the training into 50/40/20%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>
              <a:solidFill>
                <a:srgbClr val="FFFFFF"/>
              </a:solidFill>
              <a:latin typeface="Tw Cen MT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E67CF-280A-8177-552A-2938CBBBC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475" y="3273607"/>
            <a:ext cx="5628106" cy="1969902"/>
          </a:xfrm>
          <a:prstGeom prst="rect">
            <a:avLst/>
          </a:prstGeom>
        </p:spPr>
      </p:pic>
      <p:pic>
        <p:nvPicPr>
          <p:cNvPr id="6" name="Picture 5" descr="A close-up of a dna&#10;&#10;Description automatically generated">
            <a:extLst>
              <a:ext uri="{FF2B5EF4-FFF2-40B4-BE49-F238E27FC236}">
                <a16:creationId xmlns:a16="http://schemas.microsoft.com/office/drawing/2014/main" id="{C931A5D9-C19F-C3B3-2525-1FDF9F7F4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122" y="2398761"/>
            <a:ext cx="3697532" cy="2301444"/>
          </a:xfrm>
          <a:prstGeom prst="rect">
            <a:avLst/>
          </a:prstGeom>
        </p:spPr>
      </p:pic>
      <p:pic>
        <p:nvPicPr>
          <p:cNvPr id="7" name="Picture 6" descr="A close-up of a dna&#10;&#10;Description automatically generated">
            <a:extLst>
              <a:ext uri="{FF2B5EF4-FFF2-40B4-BE49-F238E27FC236}">
                <a16:creationId xmlns:a16="http://schemas.microsoft.com/office/drawing/2014/main" id="{88867620-2B03-E867-FDA1-63BD5FEBA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470" y="4621897"/>
            <a:ext cx="4174435" cy="21752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C4403B-3F1B-C592-B977-A57EB1DEFA58}"/>
              </a:ext>
            </a:extLst>
          </p:cNvPr>
          <p:cNvSpPr/>
          <p:nvPr/>
        </p:nvSpPr>
        <p:spPr>
          <a:xfrm>
            <a:off x="1126672" y="3454854"/>
            <a:ext cx="364434" cy="8282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669986-0C32-8E66-ECA0-A940CE51495D}"/>
              </a:ext>
            </a:extLst>
          </p:cNvPr>
          <p:cNvCxnSpPr/>
          <p:nvPr/>
        </p:nvCxnSpPr>
        <p:spPr>
          <a:xfrm>
            <a:off x="1420585" y="3573235"/>
            <a:ext cx="3162826" cy="1041377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41F4AC-9C73-EFBF-B46A-04134E3B4D29}"/>
              </a:ext>
            </a:extLst>
          </p:cNvPr>
          <p:cNvCxnSpPr>
            <a:cxnSpLocks/>
          </p:cNvCxnSpPr>
          <p:nvPr/>
        </p:nvCxnSpPr>
        <p:spPr>
          <a:xfrm flipV="1">
            <a:off x="1504951" y="2426835"/>
            <a:ext cx="3033712" cy="1016452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B2A3BA-F733-6FC3-2A15-8DCEEFE533DB}"/>
              </a:ext>
            </a:extLst>
          </p:cNvPr>
          <p:cNvSpPr txBox="1"/>
          <p:nvPr/>
        </p:nvSpPr>
        <p:spPr>
          <a:xfrm>
            <a:off x="9116069" y="4265481"/>
            <a:ext cx="2482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Testing sequences file</a:t>
            </a:r>
          </a:p>
        </p:txBody>
      </p:sp>
    </p:spTree>
    <p:extLst>
      <p:ext uri="{BB962C8B-B14F-4D97-AF65-F5344CB8AC3E}">
        <p14:creationId xmlns:p14="http://schemas.microsoft.com/office/powerpoint/2010/main" val="88800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1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Understand the provided data sets and divide the training into 50/40/20%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To better code the division for training, we created a master file that linked all the folder numbers with the genomes</a:t>
            </a:r>
          </a:p>
        </p:txBody>
      </p:sp>
      <p:pic>
        <p:nvPicPr>
          <p:cNvPr id="7" name="Picture 6" descr="A table with black text&#10;&#10;Description automatically generated">
            <a:extLst>
              <a:ext uri="{FF2B5EF4-FFF2-40B4-BE49-F238E27FC236}">
                <a16:creationId xmlns:a16="http://schemas.microsoft.com/office/drawing/2014/main" id="{44E7010E-4016-BBE2-89F8-7D304C4A5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370" y="3812470"/>
            <a:ext cx="7045157" cy="20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2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1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Understand the provided data sets and divide the training into 50/40/20%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To better code the division for training, we also created an abundancy file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solidFill>
                <a:srgbClr val="FFFFFF"/>
              </a:solidFill>
              <a:latin typeface="Tw Cen MT"/>
              <a:cs typeface="Times New Roman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E1AF0-F637-F837-CFBE-19C80760F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36" y="4307320"/>
            <a:ext cx="10460934" cy="16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2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1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Understand the provided data sets and divide the training into 50/40/20%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Division of data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1A8679-F292-5EB5-4658-910679A4C19A}"/>
              </a:ext>
            </a:extLst>
          </p:cNvPr>
          <p:cNvSpPr/>
          <p:nvPr/>
        </p:nvSpPr>
        <p:spPr>
          <a:xfrm>
            <a:off x="2996827" y="3491896"/>
            <a:ext cx="2204803" cy="109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1DA67C-36FC-187D-1938-98451ECCD58B}"/>
              </a:ext>
            </a:extLst>
          </p:cNvPr>
          <p:cNvSpPr/>
          <p:nvPr/>
        </p:nvSpPr>
        <p:spPr>
          <a:xfrm>
            <a:off x="2996826" y="4572435"/>
            <a:ext cx="2204803" cy="1036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50%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AAB64F-4C81-1A8F-EA98-DD1F1F55E399}"/>
              </a:ext>
            </a:extLst>
          </p:cNvPr>
          <p:cNvCxnSpPr>
            <a:cxnSpLocks/>
          </p:cNvCxnSpPr>
          <p:nvPr/>
        </p:nvCxnSpPr>
        <p:spPr>
          <a:xfrm flipV="1">
            <a:off x="5276537" y="3586396"/>
            <a:ext cx="739516" cy="32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ECDD66-BD3D-FC0E-BB41-33A05996F7C1}"/>
              </a:ext>
            </a:extLst>
          </p:cNvPr>
          <p:cNvCxnSpPr>
            <a:cxnSpLocks/>
          </p:cNvCxnSpPr>
          <p:nvPr/>
        </p:nvCxnSpPr>
        <p:spPr>
          <a:xfrm>
            <a:off x="5270291" y="5120388"/>
            <a:ext cx="839449" cy="2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212C0-5704-FFC6-BAC4-3CD5F7B0B246}"/>
              </a:ext>
            </a:extLst>
          </p:cNvPr>
          <p:cNvSpPr/>
          <p:nvPr/>
        </p:nvSpPr>
        <p:spPr>
          <a:xfrm>
            <a:off x="6203933" y="3064547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Called this half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079BE-00C4-8E37-BEE8-5E9F6CAAEF0A}"/>
              </a:ext>
            </a:extLst>
          </p:cNvPr>
          <p:cNvSpPr/>
          <p:nvPr/>
        </p:nvSpPr>
        <p:spPr>
          <a:xfrm>
            <a:off x="6241407" y="4675988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Create a two testing sequences from what wasn't taken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B3A451-7B82-9BF6-E37B-E9C905C42E32}"/>
              </a:ext>
            </a:extLst>
          </p:cNvPr>
          <p:cNvCxnSpPr>
            <a:cxnSpLocks/>
          </p:cNvCxnSpPr>
          <p:nvPr/>
        </p:nvCxnSpPr>
        <p:spPr>
          <a:xfrm flipV="1">
            <a:off x="8661816" y="4154774"/>
            <a:ext cx="926893" cy="840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45E363-1028-2499-7B81-0E533DA4D3DC}"/>
              </a:ext>
            </a:extLst>
          </p:cNvPr>
          <p:cNvCxnSpPr>
            <a:cxnSpLocks/>
          </p:cNvCxnSpPr>
          <p:nvPr/>
        </p:nvCxnSpPr>
        <p:spPr>
          <a:xfrm>
            <a:off x="8655569" y="5282781"/>
            <a:ext cx="945631" cy="35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1C698C3-7C9C-E467-F30D-7D91E80041A8}"/>
              </a:ext>
            </a:extLst>
          </p:cNvPr>
          <p:cNvSpPr/>
          <p:nvPr/>
        </p:nvSpPr>
        <p:spPr>
          <a:xfrm>
            <a:off x="9714129" y="3714120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Near: 10 sequences from the same taxa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37BC32-313D-E8C5-9BB5-45BEDA6084AF}"/>
              </a:ext>
            </a:extLst>
          </p:cNvPr>
          <p:cNvSpPr/>
          <p:nvPr/>
        </p:nvSpPr>
        <p:spPr>
          <a:xfrm>
            <a:off x="9676652" y="5019512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Far: 10 sequences from the same taxa level above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E6B368-2346-7763-0F8D-61378BBB607D}"/>
              </a:ext>
            </a:extLst>
          </p:cNvPr>
          <p:cNvSpPr/>
          <p:nvPr/>
        </p:nvSpPr>
        <p:spPr>
          <a:xfrm>
            <a:off x="201620" y="3489267"/>
            <a:ext cx="1973705" cy="21236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Full testing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353AE3-4B12-05EA-E276-98AF9456B36F}"/>
              </a:ext>
            </a:extLst>
          </p:cNvPr>
          <p:cNvCxnSpPr>
            <a:cxnSpLocks/>
          </p:cNvCxnSpPr>
          <p:nvPr/>
        </p:nvCxnSpPr>
        <p:spPr>
          <a:xfrm flipV="1">
            <a:off x="2259766" y="4679427"/>
            <a:ext cx="627090" cy="1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1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-8273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1026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2</a:t>
            </a:r>
            <a:r>
              <a:rPr lang="en-US"/>
              <a:t>: Run the training in the NBC program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Created jellyfish files for each training set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5 groups for each level of classification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4FBD0F2-7662-1C81-3547-49B040C31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551" y="1784072"/>
            <a:ext cx="1531062" cy="1739470"/>
          </a:xfrm>
          <a:prstGeom prst="rect">
            <a:avLst/>
          </a:prstGeom>
        </p:spPr>
      </p:pic>
      <p:pic>
        <p:nvPicPr>
          <p:cNvPr id="7" name="Picture 6" descr="A computer code on a white background&#10;&#10;Description automatically generated">
            <a:extLst>
              <a:ext uri="{FF2B5EF4-FFF2-40B4-BE49-F238E27FC236}">
                <a16:creationId xmlns:a16="http://schemas.microsoft.com/office/drawing/2014/main" id="{3F0BD546-4A6D-5A31-D0B6-BD4C992D6E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189" r="-88" b="292"/>
          <a:stretch/>
        </p:blipFill>
        <p:spPr>
          <a:xfrm>
            <a:off x="187378" y="4612314"/>
            <a:ext cx="11692332" cy="13865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BA02D8-8E0B-A2C5-CB51-54431C38EB0F}"/>
              </a:ext>
            </a:extLst>
          </p:cNvPr>
          <p:cNvCxnSpPr/>
          <p:nvPr/>
        </p:nvCxnSpPr>
        <p:spPr>
          <a:xfrm>
            <a:off x="1331390" y="5378493"/>
            <a:ext cx="4081073" cy="8746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CAB7EC-EEEA-FD8D-8464-3432539FF5FC}"/>
              </a:ext>
            </a:extLst>
          </p:cNvPr>
          <p:cNvCxnSpPr>
            <a:cxnSpLocks/>
          </p:cNvCxnSpPr>
          <p:nvPr/>
        </p:nvCxnSpPr>
        <p:spPr>
          <a:xfrm flipV="1">
            <a:off x="5497406" y="5399731"/>
            <a:ext cx="2276008" cy="16237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4B6E-14D4-E3F1-63E5-AE0B98367A36}"/>
              </a:ext>
            </a:extLst>
          </p:cNvPr>
          <p:cNvCxnSpPr>
            <a:cxnSpLocks/>
          </p:cNvCxnSpPr>
          <p:nvPr/>
        </p:nvCxnSpPr>
        <p:spPr>
          <a:xfrm>
            <a:off x="7902078" y="5415968"/>
            <a:ext cx="3281598" cy="2500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200E3A-C27F-5B26-114C-3C70CF6E03BA}"/>
              </a:ext>
            </a:extLst>
          </p:cNvPr>
          <p:cNvCxnSpPr>
            <a:cxnSpLocks/>
          </p:cNvCxnSpPr>
          <p:nvPr/>
        </p:nvCxnSpPr>
        <p:spPr>
          <a:xfrm>
            <a:off x="11362306" y="4142346"/>
            <a:ext cx="364763" cy="2500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186B38-72E3-B402-9532-E769B6BD086C}"/>
              </a:ext>
            </a:extLst>
          </p:cNvPr>
          <p:cNvSpPr txBox="1"/>
          <p:nvPr/>
        </p:nvSpPr>
        <p:spPr>
          <a:xfrm>
            <a:off x="1802106" y="5352631"/>
            <a:ext cx="3931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Where we want singularity to look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4BB5A7-75E9-EDFE-3E34-8E759C52BFA5}"/>
              </a:ext>
            </a:extLst>
          </p:cNvPr>
          <p:cNvSpPr txBox="1"/>
          <p:nvPr/>
        </p:nvSpPr>
        <p:spPr>
          <a:xfrm>
            <a:off x="5836958" y="5371368"/>
            <a:ext cx="1726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NBC program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C08DD-41FC-F6A6-E415-C6524EC60B1D}"/>
              </a:ext>
            </a:extLst>
          </p:cNvPr>
          <p:cNvSpPr txBox="1"/>
          <p:nvPr/>
        </p:nvSpPr>
        <p:spPr>
          <a:xfrm>
            <a:off x="8054252" y="5446318"/>
            <a:ext cx="32256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Jellyfish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356B7-7656-B636-BF52-BD2822F85187}"/>
              </a:ext>
            </a:extLst>
          </p:cNvPr>
          <p:cNvSpPr txBox="1"/>
          <p:nvPr/>
        </p:nvSpPr>
        <p:spPr>
          <a:xfrm>
            <a:off x="10508890" y="5346383"/>
            <a:ext cx="14330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Use canonical method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051570E-597F-EC09-4C3A-54D6F794AB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918" b="4500"/>
          <a:stretch/>
        </p:blipFill>
        <p:spPr>
          <a:xfrm>
            <a:off x="9542227" y="187186"/>
            <a:ext cx="976088" cy="42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2</a:t>
            </a:r>
            <a:r>
              <a:rPr lang="en-US"/>
              <a:t>: Run the training in the NBC program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Created jellyfish files for each training set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5 groups for each level of classification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8D3CA8-5C57-7D1E-5DD9-D1295B5E6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300" y="92439"/>
            <a:ext cx="1847850" cy="35052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549FF86-36D9-610A-FCA7-9234A7013A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3207" b="-236"/>
          <a:stretch/>
        </p:blipFill>
        <p:spPr>
          <a:xfrm>
            <a:off x="63884" y="3881265"/>
            <a:ext cx="12060836" cy="107451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07179-C7CF-17AA-3A0B-FF41F87E4FC3}"/>
              </a:ext>
            </a:extLst>
          </p:cNvPr>
          <p:cNvCxnSpPr/>
          <p:nvPr/>
        </p:nvCxnSpPr>
        <p:spPr>
          <a:xfrm flipV="1">
            <a:off x="885669" y="4392119"/>
            <a:ext cx="5648792" cy="9992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25A363-5E4E-667D-0DEE-09A8F8B5590D}"/>
              </a:ext>
            </a:extLst>
          </p:cNvPr>
          <p:cNvCxnSpPr>
            <a:cxnSpLocks/>
          </p:cNvCxnSpPr>
          <p:nvPr/>
        </p:nvCxnSpPr>
        <p:spPr>
          <a:xfrm>
            <a:off x="6656881" y="4383373"/>
            <a:ext cx="1707629" cy="2498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1DE520-5540-C95E-368A-28EED95B4406}"/>
              </a:ext>
            </a:extLst>
          </p:cNvPr>
          <p:cNvCxnSpPr>
            <a:cxnSpLocks/>
          </p:cNvCxnSpPr>
          <p:nvPr/>
        </p:nvCxnSpPr>
        <p:spPr>
          <a:xfrm flipV="1">
            <a:off x="8493175" y="4373380"/>
            <a:ext cx="3487710" cy="3747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37E4F9-D1A6-AFB4-B9E7-438D086BEF1F}"/>
              </a:ext>
            </a:extLst>
          </p:cNvPr>
          <p:cNvSpPr txBox="1"/>
          <p:nvPr/>
        </p:nvSpPr>
        <p:spPr>
          <a:xfrm>
            <a:off x="2844734" y="4349010"/>
            <a:ext cx="3379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Tell singularity to look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94B60-7742-C2DD-CA0C-A1FEF935E12E}"/>
              </a:ext>
            </a:extLst>
          </p:cNvPr>
          <p:cNvSpPr txBox="1"/>
          <p:nvPr/>
        </p:nvSpPr>
        <p:spPr>
          <a:xfrm>
            <a:off x="6717193" y="4430208"/>
            <a:ext cx="1280849" cy="3755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Train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4F2DB-A0D6-178D-B759-15DC8D59B6C0}"/>
              </a:ext>
            </a:extLst>
          </p:cNvPr>
          <p:cNvSpPr txBox="1"/>
          <p:nvPr/>
        </p:nvSpPr>
        <p:spPr>
          <a:xfrm>
            <a:off x="9465389" y="4417715"/>
            <a:ext cx="2280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02967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3</a:t>
            </a:r>
            <a:r>
              <a:rPr lang="en-US"/>
              <a:t>: Classify the created testing data based on the corresponding training </a:t>
            </a:r>
            <a:endParaRPr lang="en-US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129AC5-2CFB-96A9-608B-9F3CCDE5C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561" y="4140565"/>
            <a:ext cx="1813812" cy="1711065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C5F98A7-BC8D-2AFF-DA68-F5A93AAB1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403" y="2905661"/>
            <a:ext cx="11948408" cy="92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2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3</a:t>
            </a:r>
            <a:r>
              <a:rPr lang="en-US"/>
              <a:t>: Classify the created testing data based on the corresponding training </a:t>
            </a:r>
            <a:endParaRPr lang="en-US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6" name="Picture 5" descr="A screenshot of a calculator&#10;&#10;Description automatically generated">
            <a:extLst>
              <a:ext uri="{FF2B5EF4-FFF2-40B4-BE49-F238E27FC236}">
                <a16:creationId xmlns:a16="http://schemas.microsoft.com/office/drawing/2014/main" id="{3C76915B-A868-65E8-6448-B50D9EA45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57" y="2484795"/>
            <a:ext cx="175384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86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6" name="Picture 5" descr="A diagram of a positive and negative&#10;&#10;Description automatically generated">
            <a:extLst>
              <a:ext uri="{FF2B5EF4-FFF2-40B4-BE49-F238E27FC236}">
                <a16:creationId xmlns:a16="http://schemas.microsoft.com/office/drawing/2014/main" id="{6644ACC2-13DE-CF06-56BF-FD7A2D92D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283" y="2412889"/>
            <a:ext cx="4963433" cy="3547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EB7CD-E834-36C8-3D4F-8F4ECB3CF35F}"/>
              </a:ext>
            </a:extLst>
          </p:cNvPr>
          <p:cNvSpPr txBox="1"/>
          <p:nvPr/>
        </p:nvSpPr>
        <p:spPr>
          <a:xfrm>
            <a:off x="5566887" y="525748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426232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9B28C-90C4-FFDA-1A26-C171C6F713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8" b="2428"/>
          <a:stretch/>
        </p:blipFill>
        <p:spPr>
          <a:xfrm>
            <a:off x="1142998" y="2600397"/>
            <a:ext cx="9801148" cy="31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0" y="9524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r>
              <a:rPr lang="en-US" sz="2000"/>
              <a:t>Exploratory learning with Naïve Bayes Classifier </a:t>
            </a:r>
          </a:p>
          <a:p>
            <a:r>
              <a:rPr lang="en-US" sz="2000"/>
              <a:t>Background on the Project</a:t>
            </a:r>
          </a:p>
          <a:p>
            <a:r>
              <a:rPr lang="en-US" sz="2000"/>
              <a:t>Our Problem Statement</a:t>
            </a:r>
          </a:p>
          <a:p>
            <a:r>
              <a:rPr lang="en-US" sz="2000"/>
              <a:t>Materials and Methods</a:t>
            </a:r>
          </a:p>
          <a:p>
            <a:r>
              <a:rPr lang="en-US" sz="2000"/>
              <a:t>Results</a:t>
            </a:r>
          </a:p>
          <a:p>
            <a:r>
              <a:rPr lang="en-US" sz="2000"/>
              <a:t>Conclusion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BD96B-32A9-D56A-5FAB-3D06C7BF72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2" t="7780" r="2907" b="5351"/>
          <a:stretch/>
        </p:blipFill>
        <p:spPr>
          <a:xfrm>
            <a:off x="1842795" y="2500604"/>
            <a:ext cx="3894489" cy="16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410A3-4363-73B8-198B-5C5232EB08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17" t="5035" r="1625" b="3670"/>
          <a:stretch/>
        </p:blipFill>
        <p:spPr>
          <a:xfrm>
            <a:off x="6070882" y="2500604"/>
            <a:ext cx="4611135" cy="1638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83940-F490-AE35-D4DF-CECA239CAB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98" t="4478" r="2317" b="5276"/>
          <a:stretch/>
        </p:blipFill>
        <p:spPr>
          <a:xfrm>
            <a:off x="3713583" y="4268754"/>
            <a:ext cx="4702629" cy="17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83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9DE00-4AC5-0B7E-EF71-358F7FDF55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" t="543" r="1119" b="4824"/>
          <a:stretch/>
        </p:blipFill>
        <p:spPr>
          <a:xfrm>
            <a:off x="1801229" y="2461639"/>
            <a:ext cx="8589542" cy="34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55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-2" y="4955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774" y="163512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532C4051-AA4A-C2A6-3442-DBBE646822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7" t="1110" r="955" b="1026"/>
          <a:stretch/>
        </p:blipFill>
        <p:spPr>
          <a:xfrm>
            <a:off x="3732786" y="2099733"/>
            <a:ext cx="4829046" cy="39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5</a:t>
            </a:r>
            <a:r>
              <a:rPr lang="en-US"/>
              <a:t>: Compare the ROC curves of the 50%, 40%, and 20% of the training data to see how the curves changes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D4169B5E-7E38-8F43-DBEC-560DC98D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5" y="2868461"/>
            <a:ext cx="3781887" cy="309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CDA7F57-B8F4-17A4-E8A0-C45F32FFE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99" y="2865956"/>
            <a:ext cx="3609647" cy="309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2ED234-4041-4C81-7D2F-7CC29E5C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709" y="2829397"/>
            <a:ext cx="3708678" cy="31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1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50958B-3516-35CE-4965-0C69C22F0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CA8A0-8349-B98B-616E-5348D210C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9A3AFEF7-9BEF-3A1B-77EC-4C4CC232A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A523A56B-5488-4A7D-C191-93DD5BC30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E883D9B5-0FD2-C65B-0BB9-9F46E93252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EF8C42E-5A4A-DA76-B4CA-ABA66400F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09BC0514-BD5A-5D39-A72C-D6EB2F8E5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5138776B-C2C3-14CB-0E69-7EEB67B4E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1D2A7125-6293-69E8-B601-6D16F365B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C9058175-D9AD-C09B-7FF8-A35E9A38D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BEB76369-74E5-AA03-C6B8-186AB290F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5B3CEDC6-C19B-239F-3036-FBF5650E83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D29672F-C7B3-EAF6-5CEE-CEFB8A47E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70DCA8CC-A7E3-A5A5-671B-50FDC569B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BD83ABF1-C51B-DF64-D3E6-1090611A2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007B3C9-145C-E033-BCB1-10FC5F478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63EC3520-2A3D-520E-3248-8F2A4D2EB8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F09FB85D-9583-2CD8-1752-1CF845D43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116C1A05-6BF0-3E73-9960-20A1C9C91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CF82457-2482-416B-C055-489389C19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3E289A1D-4AA1-0FCA-494A-9F6EDA7051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0F07D6FF-C9F5-259A-E998-EC1AC74B0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676ED284-7F6C-F510-4A06-257193C4F8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FB21C441-BA30-F024-9034-3AD5D76F5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0B583438-D70B-738F-3D1C-A78C86283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FB6E2362-CB2F-5EAA-A3E4-38D83ECE2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735F598F-5A39-F9B2-5BD9-072422E3C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47560D69-5B0F-D681-441A-401E505FC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142112BD-5C4C-09F9-EA68-3AC979DC0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33B4E74F-E7B2-8FD6-3B9A-CF306EF9F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BF753E4C-2E4B-A5E8-ED9C-41D195405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70A3EE-4DFD-04BF-0847-2293AB90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5A73-808B-196F-721C-B6AB4D42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r>
              <a:rPr lang="en-US"/>
              <a:t>NBC is able to distinguish between near and far genetic neighbors</a:t>
            </a:r>
          </a:p>
          <a:p>
            <a:r>
              <a:rPr lang="en-US"/>
              <a:t>The correlation is not very high, but more training data and trials could improve the results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4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83AC6F-BDAB-EC35-2746-7E55C981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1A64AB7-9220-7CBB-30DD-0D207A192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F7FB5B39-4C39-026C-97F5-D727CD08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B7044B1A-CE8A-693A-7F97-D62C8E4E5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D3765D00-2198-933C-50A9-8FDE86D3A9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8489A54-961A-CE2D-866B-46CFBCB7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0F5BB027-1E8E-35ED-38AA-736944A6B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D238209-F842-09D6-CF90-07265180C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622AD27B-7A6D-D7AD-D2F5-93034EDF6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8E3AB5A5-8AD9-0B35-9D59-7822348B3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64B93299-224A-FDEC-955C-A67C09A45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A836A590-941C-4901-1423-5665EE4B4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F109C7E-73A7-387C-F8DF-D3CC96DCD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CD15811-7E55-6AE7-F889-B9EF2BC446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8D4F4B28-4978-CB77-76D2-0DB91698E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D2DF7B5F-6E6A-2C02-E598-D02536543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A68DC26F-FDF5-EC7C-A17D-60B632430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6B23ADF5-EAFF-1B95-D4D4-05E928756C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3551D333-0241-00A6-1762-C8B0D2AFF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83C4F11-6B46-2EB9-EAD5-2923F75D9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9105D52-BE53-3658-E962-8BEA9F14F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FE61FA1E-F7CB-8D81-5142-2F58D3635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38B5A273-86C7-1ED8-BF72-4A49932B9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C5E0703D-B963-4D8A-33EE-E720F089F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7DEE8C7-EA93-91B4-9263-820DCF658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3ADB2BD7-CF32-2EB8-310B-1E31EBBB8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C6AF75CE-FD12-C1AD-C0C0-4E73F7FF9D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1405EF24-6778-69A3-F738-54773DA14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F7E31F65-992A-3C0C-26AD-C898F39F3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0FAD0310-4E13-AB65-A222-356265DE6B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FDD54ED4-CC67-F257-52A9-ADD4ED7225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3A61EC-234F-BFBC-0F14-56A8F729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BD398-D2BD-2610-E255-12F7B180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r>
              <a:rPr lang="en-US" sz="2000"/>
              <a:t>Dalvi, Bhavana, William W. Cohen, and Jamie Callan. "Exploratory learning." In Machine 	Learning and Knowledge Discovery in Databases: European Conference, ECML PKDD 	2013, Prague, Czech Republic, September 23-27, 2013, Proceedings, Part III 13, pp. 	128-	143. Springer Berlin Heidelberg, 2013. 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Zhao, Z., Cristian, A. &amp; Rosen, G. Keeping up with the genomes: efficient learning of our increasing knowledge of the tree of life. </a:t>
            </a:r>
            <a:r>
              <a:rPr lang="en-US" sz="2000" i="1">
                <a:ea typeface="+mn-lt"/>
                <a:cs typeface="+mn-lt"/>
              </a:rPr>
              <a:t>BMC Bioinformatics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21</a:t>
            </a:r>
            <a:r>
              <a:rPr lang="en-US" sz="2000">
                <a:ea typeface="+mn-lt"/>
                <a:cs typeface="+mn-lt"/>
              </a:rPr>
              <a:t>, 412 (2020). https://doi.org/10.1186/s12859-020-03744-7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3038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532BE-2763-428F-4260-CEF6D856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03B54E2-BB50-9161-4AF5-8A5692D4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5D35023B-C34C-CD5C-2E06-703FD913E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E1455865-47B7-1174-F0F6-BD1180D9F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CEEE2D6D-486B-1886-7C66-4EAE7B9F5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37B8794-49A4-5271-D8B2-37CE2AAF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D0A20452-36B5-F43B-B7EF-87C67953D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75EDD987-0024-1EC1-8194-C69562D37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02E65FB6-8C12-F8D4-63D5-21DA93521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21B0114E-0790-1264-87B2-1E67F3E7D6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1497EA80-CF38-DD31-1CEB-EFA13AFE28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8586E106-53EA-D439-64A6-22881742BC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1610EA1-CD93-0973-3312-89D208092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FC63C3CC-186C-2645-2B75-73806F41F9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327F4C5C-8854-F6CA-401B-5D366F437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1BFB515B-001D-554A-FF44-BF84C5F01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302678F2-9D43-AF29-214A-19D61E17A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2F473E02-DE0B-F111-6021-489CF43D9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F1C99367-D5A7-2005-FB53-22E5B3159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1F99D5D-918F-F8BE-4F69-FB689C7C6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B1E1A709-6034-E977-508C-C7038E2439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8DC95175-7825-1F2C-FF30-175EF641FC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7B4BD665-1631-E99C-BC9D-A3FC1FED66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F2A89E02-A04F-2015-3EC5-A6592D9CA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1E6A35A9-6594-5FA0-2AA3-AEC294834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B0475D4C-F979-7697-47CB-135E3B4709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5B643935-8B56-E0ED-7125-93F139E06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5098B266-C449-2AF5-C29A-72B71A99D1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A15231E-0791-B7D9-4A31-6BAA36F7F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C67CE671-DED5-6162-206A-49D316132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54FD77BE-B771-5857-FFE9-F2147D3BA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6141AD-685E-BD59-8FEE-B8638DDC1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Exploratory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96434-E420-E33D-F94D-B575D79FE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252134"/>
            <a:ext cx="3881042" cy="3454399"/>
          </a:xfrm>
        </p:spPr>
        <p:txBody>
          <a:bodyPr anchor="t">
            <a:normAutofit/>
          </a:bodyPr>
          <a:lstStyle/>
          <a:p>
            <a:pPr marL="342900" indent="-342900"/>
            <a:r>
              <a:rPr lang="en-US" sz="2000">
                <a:ea typeface="+mn-lt"/>
                <a:cs typeface="+mn-lt"/>
              </a:rPr>
              <a:t>Helps identify the contents of sequences and groups them by feature similarities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i.e. Uses specific information about the general data to classify sequences in their respective groups</a:t>
            </a:r>
          </a:p>
          <a:p>
            <a:r>
              <a:rPr lang="en-US" sz="2000">
                <a:ea typeface="+mn-lt"/>
                <a:cs typeface="+mn-lt"/>
              </a:rPr>
              <a:t>Takes in large hierarchal sets of categories (super-kingdom, class, phylum, order) </a:t>
            </a:r>
          </a:p>
        </p:txBody>
      </p:sp>
      <p:pic>
        <p:nvPicPr>
          <p:cNvPr id="6" name="Picture 5" descr="A diagram of a learning process&#10;&#10;Description automatically generated">
            <a:extLst>
              <a:ext uri="{FF2B5EF4-FFF2-40B4-BE49-F238E27FC236}">
                <a16:creationId xmlns:a16="http://schemas.microsoft.com/office/drawing/2014/main" id="{15414E20-CC1F-C3CF-DDC3-841E7F52D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762" y="2431778"/>
            <a:ext cx="6171129" cy="26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D87B0-1D91-29E8-7186-EE3976E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DCE5EF8-6E56-B02B-E2BB-BE06E8395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8EA6C530-355A-17D5-3FCE-38FEEF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8095636C-A853-5B41-93F2-DEE5F5018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50DA2B2A-1256-30A7-E8A2-9089E1D553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8E4AD7E-D584-D565-73C7-80CF10FBD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BB8E4E4-9763-26F5-EE69-3ACE64003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5BF46A7-28B6-E47C-E526-2596A8A33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BF78FF42-223E-3480-A83C-E8E6E29A5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5B2F15F-EA2D-CA1F-4F83-40017732A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2DAC0FCA-426E-DCA6-6946-715E44066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A7434660-464F-CF90-80D3-0D6440DBF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D05249E-1B95-5ADD-957F-27828828B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8344545C-D542-59F0-8E9C-B143818DE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605D01E3-4CBE-2200-DD31-6F59B415D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1A4C2D8-120E-6560-18F3-F5B683731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51659E2-3031-AA20-4008-B3434399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2A8DFE05-D977-09CF-5D90-F528C2BD9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98B8F0BA-E5EF-DBD8-5D2A-59C63A2BE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3719D14-CE7B-80D2-C130-07BB425D2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520919D3-6DD0-5479-6F94-DE033B86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6D531202-9821-A4BE-ED57-4F7086D2D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5777F52-5C0A-0D5C-8ED2-4006D176B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3830AE-9272-4941-EB8D-73798FA19D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CC20CFF-D43B-37DF-FB39-C5296BB1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CA466151-362F-94AF-E12B-32206DAF0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88A9C713-57EA-7C04-E004-56EB3D6775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3E5E2BC3-B1CD-82B7-68F1-CE37A2BCC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85AFCE33-64CE-5285-CE5E-A611DCC94F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C355D17A-F918-88CD-49C3-7F30A7A8B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C83C6AA-AE68-043C-EC9E-24F5BB0A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4EEE39-1640-4F65-BE60-D88AC861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Machine learning</a:t>
            </a:r>
          </a:p>
        </p:txBody>
      </p:sp>
      <p:pic>
        <p:nvPicPr>
          <p:cNvPr id="5" name="Content Placeholder 4" descr="A diagram of a training model&#10;&#10;Description automatically generated">
            <a:extLst>
              <a:ext uri="{FF2B5EF4-FFF2-40B4-BE49-F238E27FC236}">
                <a16:creationId xmlns:a16="http://schemas.microsoft.com/office/drawing/2014/main" id="{36923835-AE35-48AE-F566-98BAF0AEB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05725" y="1866026"/>
            <a:ext cx="7586899" cy="3911722"/>
          </a:xfrm>
        </p:spPr>
      </p:pic>
    </p:spTree>
    <p:extLst>
      <p:ext uri="{BB962C8B-B14F-4D97-AF65-F5344CB8AC3E}">
        <p14:creationId xmlns:p14="http://schemas.microsoft.com/office/powerpoint/2010/main" val="279025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8AA6A9-9A52-4F1D-984F-DD63CA1F4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EF815D9-B7C7-CBBA-2B60-194AB2C11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031BB31E-DC48-3FE4-AB4C-905CC80FE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C14F3407-56D7-AD31-537C-9A46E73FC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923599-4EC7-5609-75EA-1D35316C71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A57CAC66-8ECB-53AB-7EE0-908317444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2CC9D62E-9A3D-A920-858D-91D53207D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1270EBD0-D6CA-387D-B1D8-BA2CEDF11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6BD81F09-D143-4BAD-E90A-3BB3E7EFC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BFA113-AE42-38C6-7EE4-E46D3F3D2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37C81974-6DB4-F110-266C-32E2828D2D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4CE7B092-D1BE-2B1D-F329-B9A6B5D70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4940549-B14A-621C-78EF-DE079238B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2F4B751D-38C6-0705-978E-D2EC5F842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480796D1-57F7-D771-D95E-E705732FF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193B2D2-D1EE-9AA1-028A-CC02F74496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5ADB9F4F-C9BE-16CE-7CB8-B1874BE8E5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B5C66502-8BCC-F682-D636-0AC391635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3B3CA9E5-0FAB-9464-C77B-000187BC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9AC0375-1875-7745-5014-5205B6B65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82B0EBA-E8C6-3F7F-5160-FFA9BBB43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7677C9B8-7B87-8419-21AA-9EA8018E8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DFF76E39-E8F6-D538-95F2-727D1C6BC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E0A07F83-DC96-F192-D4FE-612B9FFA3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B3A3410-88B5-6B5A-FDAE-BDAEFED5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605F8F9B-0673-19DC-E9E5-4CFEAFB14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291E6CBA-EC07-FAD3-20DA-C6BB51FC5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1BCC7532-D6CC-4EC3-AAD7-D51E6B6F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E9639840-6CA5-09AB-E7A9-BA882BA21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33187F23-429B-43F7-8459-A133B253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4FD28539-E1C3-0FC4-508A-95EF82E5CE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D15F6E-BCF2-E980-84B7-7EEAE8A0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Naïve Bayes Classifier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E92356-5004-0F57-B29E-D272A62FD15D}"/>
              </a:ext>
            </a:extLst>
          </p:cNvPr>
          <p:cNvSpPr txBox="1">
            <a:spLocks/>
          </p:cNvSpPr>
          <p:nvPr/>
        </p:nvSpPr>
        <p:spPr>
          <a:xfrm>
            <a:off x="1143002" y="2252134"/>
            <a:ext cx="3449536" cy="3454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Supervised Algorithm</a:t>
            </a:r>
          </a:p>
          <a:p>
            <a:r>
              <a:rPr lang="en-US" sz="2000"/>
              <a:t>Learns Incrementally</a:t>
            </a:r>
          </a:p>
          <a:p>
            <a:r>
              <a:rPr lang="en-US" sz="2000"/>
              <a:t>Does not need to be retrained on new data each time</a:t>
            </a:r>
          </a:p>
          <a:p>
            <a:r>
              <a:rPr lang="en-US" sz="2000"/>
              <a:t>Faster than existing methods database updates methods</a:t>
            </a:r>
          </a:p>
          <a:p>
            <a:endParaRPr lang="en-US" sz="2000"/>
          </a:p>
        </p:txBody>
      </p:sp>
      <p:pic>
        <p:nvPicPr>
          <p:cNvPr id="8" name="Picture 7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B605ACE-5510-B18A-0915-88E079D659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691"/>
          <a:stretch/>
        </p:blipFill>
        <p:spPr>
          <a:xfrm>
            <a:off x="4683025" y="2341032"/>
            <a:ext cx="6365974" cy="28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D87B0-1D91-29E8-7186-EE3976E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DCE5EF8-6E56-B02B-E2BB-BE06E8395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8EA6C530-355A-17D5-3FCE-38FEEF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8095636C-A853-5B41-93F2-DEE5F5018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50DA2B2A-1256-30A7-E8A2-9089E1D553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8E4AD7E-D584-D565-73C7-80CF10FBD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BB8E4E4-9763-26F5-EE69-3ACE64003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5BF46A7-28B6-E47C-E526-2596A8A33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BF78FF42-223E-3480-A83C-E8E6E29A5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5B2F15F-EA2D-CA1F-4F83-40017732A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2DAC0FCA-426E-DCA6-6946-715E44066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A7434660-464F-CF90-80D3-0D6440DBF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D05249E-1B95-5ADD-957F-27828828B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8344545C-D542-59F0-8E9C-B143818DE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605D01E3-4CBE-2200-DD31-6F59B415D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1A4C2D8-120E-6560-18F3-F5B683731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51659E2-3031-AA20-4008-B3434399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2A8DFE05-D977-09CF-5D90-F528C2BD9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98B8F0BA-E5EF-DBD8-5D2A-59C63A2BE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3719D14-CE7B-80D2-C130-07BB425D2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520919D3-6DD0-5479-6F94-DE033B86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6D531202-9821-A4BE-ED57-4F7086D2D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5777F52-5C0A-0D5C-8ED2-4006D176B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3830AE-9272-4941-EB8D-73798FA19D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CC20CFF-D43B-37DF-FB39-C5296BB1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CA466151-362F-94AF-E12B-32206DAF0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88A9C713-57EA-7C04-E004-56EB3D6775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3E5E2BC3-B1CD-82B7-68F1-CE37A2BCC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85AFCE33-64CE-5285-CE5E-A611DCC94F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C355D17A-F918-88CD-49C3-7F30A7A8B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C83C6AA-AE68-043C-EC9E-24F5BB0A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4EEE39-1640-4F65-BE60-D88AC861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C246-403A-339D-6FDF-E9384CBB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pPr>
              <a:buFont typeface="Arial"/>
              <a:buChar char="•"/>
            </a:pPr>
            <a:r>
              <a:rPr lang="en-US"/>
              <a:t>Semi-supervised learning may suffer from unexpected sequences in a dataset.</a:t>
            </a:r>
          </a:p>
          <a:p>
            <a:pPr>
              <a:buFont typeface="Arial"/>
              <a:buChar char="•"/>
            </a:pPr>
            <a:r>
              <a:rPr lang="en-US"/>
              <a:t>Classification of this unknown data is essential for: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Diagnosing Diseases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Environmental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Vaccine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Taxonomic Classification of Microorganisms</a:t>
            </a:r>
          </a:p>
        </p:txBody>
      </p:sp>
    </p:spTree>
    <p:extLst>
      <p:ext uri="{BB962C8B-B14F-4D97-AF65-F5344CB8AC3E}">
        <p14:creationId xmlns:p14="http://schemas.microsoft.com/office/powerpoint/2010/main" val="151932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47A05-C0F9-79B6-B34D-C0D5E16B0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9B11852-DD6A-086C-EAEF-0556EC8F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6F7DE835-8366-8AC2-3E6D-03091E886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3EEC38CF-CF25-340A-FED6-A4CE4A27B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617BC961-A898-6549-E575-539C6DA552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9133EB6-8831-2107-E5A2-0BDF33784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59FBF11-5679-D290-6756-7B19D8B21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47E3E5F-01AA-4FB2-51D5-7FCF8A2C9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D7E435A4-C91B-7B8F-8400-062807838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33A32ABE-CC41-29B4-47DD-B25763940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C00A9E0A-9B09-D641-04A1-4D322910F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4015CAC3-C147-705D-EFB4-CF4B8D479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F0DDC3B-4B50-31B1-94E7-DBCD428B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C195B35-C658-0121-018D-5068D5B2E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1AD82141-B6D2-753D-3A48-63E7A3E2F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36B4BAF-C3FD-EBB3-8F12-E6BF1AA64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C0013B99-2864-9548-6DE9-7A71A34E9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5096C11C-A43F-2E71-2F9F-21E5E3057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296C5968-75E9-905B-18A6-9CCF08BC9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5501963-E1CC-C257-98A5-7C32A2265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C2BE7DA7-1710-45D3-92E2-7BD7642B0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5E1434F5-8AE9-D486-9180-1FD3BC9CE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EBA7E1C-5359-0FFF-F29B-53FC6A0F5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CB143BA7-FCDE-D893-6204-8DCB9A168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D5296CB-7773-E58C-1F91-116B1DC7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2CD8EAD5-13E5-9326-541E-5EB57EDD1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50D5960F-0D1C-3E68-B3E8-0C951844D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5F761EE8-3FD6-D8DF-2C10-C30160572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A6F831B1-2F72-DF59-FEA4-05F9641FE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0C718015-F992-6263-1DCE-C6C4B6E36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CD4BD44D-6957-B040-8E27-55D323FE7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B1D4F4-E717-C33B-C1DB-0E9BA361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0963-A4D7-577E-BD7C-6592D032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737834" cy="3049751"/>
          </a:xfrm>
        </p:spPr>
        <p:txBody>
          <a:bodyPr anchor="t">
            <a:normAutofit/>
          </a:bodyPr>
          <a:lstStyle/>
          <a:p>
            <a:r>
              <a:rPr lang="en-US" sz="2000"/>
              <a:t>Train a Naïve Bayes Classifier algorithm on select data and see how well it classifies unseen organisms based on how closely related it is to the training data. </a:t>
            </a:r>
            <a:endParaRPr lang="en-US"/>
          </a:p>
          <a:p>
            <a:r>
              <a:rPr lang="en-US" sz="2000"/>
              <a:t>Closeness to is to be determined by a threshold value given by the trained algorithm and use this value as reference to how well NBC recognizes unlabeled.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8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47A05-C0F9-79B6-B34D-C0D5E16B0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9B11852-DD6A-086C-EAEF-0556EC8F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6F7DE835-8366-8AC2-3E6D-03091E886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3EEC38CF-CF25-340A-FED6-A4CE4A27B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617BC961-A898-6549-E575-539C6DA552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9133EB6-8831-2107-E5A2-0BDF33784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59FBF11-5679-D290-6756-7B19D8B21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47E3E5F-01AA-4FB2-51D5-7FCF8A2C9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D7E435A4-C91B-7B8F-8400-062807838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33A32ABE-CC41-29B4-47DD-B25763940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C00A9E0A-9B09-D641-04A1-4D322910F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4015CAC3-C147-705D-EFB4-CF4B8D479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F0DDC3B-4B50-31B1-94E7-DBCD428B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C195B35-C658-0121-018D-5068D5B2E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1AD82141-B6D2-753D-3A48-63E7A3E2F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36B4BAF-C3FD-EBB3-8F12-E6BF1AA64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C0013B99-2864-9548-6DE9-7A71A34E9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5096C11C-A43F-2E71-2F9F-21E5E3057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296C5968-75E9-905B-18A6-9CCF08BC9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5501963-E1CC-C257-98A5-7C32A2265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C2BE7DA7-1710-45D3-92E2-7BD7642B0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5E1434F5-8AE9-D486-9180-1FD3BC9CE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EBA7E1C-5359-0FFF-F29B-53FC6A0F5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CB143BA7-FCDE-D893-6204-8DCB9A168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D5296CB-7773-E58C-1F91-116B1DC7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2CD8EAD5-13E5-9326-541E-5EB57EDD1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50D5960F-0D1C-3E68-B3E8-0C951844D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5F761EE8-3FD6-D8DF-2C10-C30160572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A6F831B1-2F72-DF59-FEA4-05F9641FE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0C718015-F992-6263-1DCE-C6C4B6E36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CD4BD44D-6957-B040-8E27-55D323FE7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B1D4F4-E717-C33B-C1DB-0E9BA361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Materials and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0963-A4D7-577E-BD7C-6592D032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737834" cy="3049751"/>
          </a:xfrm>
        </p:spPr>
        <p:txBody>
          <a:bodyPr anchor="t">
            <a:normAutofit lnSpcReduction="10000"/>
          </a:bodyPr>
          <a:lstStyle/>
          <a:p>
            <a:r>
              <a:rPr lang="en-US" sz="2000">
                <a:latin typeface="Arial"/>
                <a:cs typeface="Arial"/>
              </a:rPr>
              <a:t>Materials: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Data </a:t>
            </a:r>
            <a:r>
              <a:rPr lang="en-US">
                <a:latin typeface="Times New Roman"/>
                <a:cs typeface="Times New Roman"/>
              </a:rPr>
              <a:t>→ </a:t>
            </a:r>
            <a:r>
              <a:rPr lang="en-US">
                <a:latin typeface="Arial"/>
                <a:cs typeface="Arial"/>
              </a:rPr>
              <a:t>provided by Dr</a:t>
            </a:r>
            <a:r>
              <a:rPr lang="en-US" sz="2000">
                <a:latin typeface="Arial"/>
                <a:cs typeface="Arial"/>
              </a:rPr>
              <a:t>. </a:t>
            </a:r>
            <a:r>
              <a:rPr lang="en-US">
                <a:latin typeface="Arial"/>
                <a:cs typeface="Arial"/>
              </a:rPr>
              <a:t>Rosen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Picotte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Python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 sz="2000">
                <a:latin typeface="Arial"/>
                <a:cs typeface="Arial"/>
              </a:rPr>
              <a:t>Methods: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Outlined in </a:t>
            </a:r>
            <a:r>
              <a:rPr lang="en-US" sz="2000">
                <a:latin typeface="Arial"/>
                <a:cs typeface="Arial"/>
              </a:rPr>
              <a:t>the </a:t>
            </a:r>
            <a:r>
              <a:rPr lang="en-US">
                <a:latin typeface="Arial"/>
                <a:cs typeface="Arial"/>
              </a:rPr>
              <a:t>following slides</a:t>
            </a:r>
          </a:p>
          <a:p>
            <a:pPr lvl="2">
              <a:buFont typeface="Courier New,monospace" panose="020B0604020202020204" pitchFamily="34" charset="0"/>
              <a:buChar char="o"/>
            </a:pPr>
            <a:r>
              <a:rPr lang="en-US" sz="2000">
                <a:latin typeface="Arial"/>
                <a:cs typeface="Arial"/>
              </a:rPr>
              <a:t>By tasks provided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4908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47A05-C0F9-79B6-B34D-C0D5E16B0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9B11852-DD6A-086C-EAEF-0556EC8F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6F7DE835-8366-8AC2-3E6D-03091E886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3EEC38CF-CF25-340A-FED6-A4CE4A27B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617BC961-A898-6549-E575-539C6DA552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9133EB6-8831-2107-E5A2-0BDF33784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59FBF11-5679-D290-6756-7B19D8B21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47E3E5F-01AA-4FB2-51D5-7FCF8A2C9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D7E435A4-C91B-7B8F-8400-062807838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33A32ABE-CC41-29B4-47DD-B25763940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C00A9E0A-9B09-D641-04A1-4D322910F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4015CAC3-C147-705D-EFB4-CF4B8D479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F0DDC3B-4B50-31B1-94E7-DBCD428B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C195B35-C658-0121-018D-5068D5B2E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1AD82141-B6D2-753D-3A48-63E7A3E2F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36B4BAF-C3FD-EBB3-8F12-E6BF1AA64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C0013B99-2864-9548-6DE9-7A71A34E9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5096C11C-A43F-2E71-2F9F-21E5E3057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296C5968-75E9-905B-18A6-9CCF08BC9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5501963-E1CC-C257-98A5-7C32A2265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C2BE7DA7-1710-45D3-92E2-7BD7642B0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5E1434F5-8AE9-D486-9180-1FD3BC9CE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EBA7E1C-5359-0FFF-F29B-53FC6A0F5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CB143BA7-FCDE-D893-6204-8DCB9A168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D5296CB-7773-E58C-1F91-116B1DC7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2CD8EAD5-13E5-9326-541E-5EB57EDD1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50D5960F-0D1C-3E68-B3E8-0C951844D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5F761EE8-3FD6-D8DF-2C10-C30160572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A6F831B1-2F72-DF59-FEA4-05F9641FE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0C718015-F992-6263-1DCE-C6C4B6E36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CD4BD44D-6957-B040-8E27-55D323FE7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B1D4F4-E717-C33B-C1DB-0E9BA361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Obstacles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0963-A4D7-577E-BD7C-6592D032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r>
              <a:rPr lang="en-US" sz="2800"/>
              <a:t>Lack of documentation for Naïve Bayes Classification</a:t>
            </a:r>
          </a:p>
          <a:p>
            <a:r>
              <a:rPr lang="en-US" sz="2800"/>
              <a:t>Challenges with handling large amount of data</a:t>
            </a:r>
          </a:p>
          <a:p>
            <a:r>
              <a:rPr lang="en-US" sz="2800"/>
              <a:t>Limited knowledge of Picotte</a:t>
            </a:r>
          </a:p>
          <a:p>
            <a:r>
              <a:rPr lang="en-US" sz="2800"/>
              <a:t>Underestimation time to complete initial steps</a:t>
            </a:r>
          </a:p>
        </p:txBody>
      </p:sp>
    </p:spTree>
    <p:extLst>
      <p:ext uri="{BB962C8B-B14F-4D97-AF65-F5344CB8AC3E}">
        <p14:creationId xmlns:p14="http://schemas.microsoft.com/office/powerpoint/2010/main" val="3600167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Application>Microsoft Office PowerPoint</Application>
  <PresentationFormat>Widescreen</PresentationFormat>
  <Slides>25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Circuit</vt:lpstr>
      <vt:lpstr>Determining a Classifier Threshold of NBC </vt:lpstr>
      <vt:lpstr>Agenda</vt:lpstr>
      <vt:lpstr>Exploratory Learning</vt:lpstr>
      <vt:lpstr>Machine learning</vt:lpstr>
      <vt:lpstr>Naïve Bayes Classifier</vt:lpstr>
      <vt:lpstr>Background</vt:lpstr>
      <vt:lpstr>Problem statement</vt:lpstr>
      <vt:lpstr>Materials and Method</vt:lpstr>
      <vt:lpstr>Obstacles encountered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Freytiz,Sierra</dc:creator>
  <cp:revision>1</cp:revision>
  <dcterms:created xsi:type="dcterms:W3CDTF">2024-02-26T21:34:01Z</dcterms:created>
  <dcterms:modified xsi:type="dcterms:W3CDTF">2024-03-14T19:18:56Z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